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572" r:id="rId3"/>
    <p:sldId id="573" r:id="rId4"/>
    <p:sldId id="574" r:id="rId5"/>
    <p:sldId id="603" r:id="rId6"/>
    <p:sldId id="576" r:id="rId7"/>
    <p:sldId id="575" r:id="rId8"/>
    <p:sldId id="570" r:id="rId9"/>
    <p:sldId id="563" r:id="rId10"/>
    <p:sldId id="577" r:id="rId11"/>
    <p:sldId id="258" r:id="rId12"/>
    <p:sldId id="578" r:id="rId13"/>
    <p:sldId id="579" r:id="rId14"/>
    <p:sldId id="581" r:id="rId15"/>
    <p:sldId id="582" r:id="rId16"/>
    <p:sldId id="580" r:id="rId17"/>
    <p:sldId id="583" r:id="rId18"/>
    <p:sldId id="584" r:id="rId19"/>
    <p:sldId id="592" r:id="rId20"/>
    <p:sldId id="591" r:id="rId21"/>
    <p:sldId id="569" r:id="rId22"/>
    <p:sldId id="567" r:id="rId23"/>
    <p:sldId id="568" r:id="rId24"/>
    <p:sldId id="571" r:id="rId25"/>
    <p:sldId id="585" r:id="rId26"/>
    <p:sldId id="586" r:id="rId27"/>
    <p:sldId id="593" r:id="rId28"/>
    <p:sldId id="594" r:id="rId29"/>
    <p:sldId id="595" r:id="rId30"/>
    <p:sldId id="597" r:id="rId31"/>
    <p:sldId id="6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6A0D7-80BC-4565-BC77-2ED1AAD0A4C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DA67E673-7863-48EB-86D2-5A0C73954030}">
      <dgm:prSet phldrT="[Text]"/>
      <dgm:spPr/>
      <dgm:t>
        <a:bodyPr/>
        <a:lstStyle/>
        <a:p>
          <a:r>
            <a:rPr lang="en-IN" dirty="0"/>
            <a:t>Consumer Market</a:t>
          </a:r>
        </a:p>
      </dgm:t>
    </dgm:pt>
    <dgm:pt modelId="{A9E8AC78-19A2-4A20-B721-3868AA86C4C4}" type="parTrans" cxnId="{B0D60834-6DF0-42D8-B580-F61EE23EF021}">
      <dgm:prSet/>
      <dgm:spPr/>
      <dgm:t>
        <a:bodyPr/>
        <a:lstStyle/>
        <a:p>
          <a:endParaRPr lang="en-IN"/>
        </a:p>
      </dgm:t>
    </dgm:pt>
    <dgm:pt modelId="{4F000B8A-352A-4F9F-BE10-254ED29C42DC}" type="sibTrans" cxnId="{B0D60834-6DF0-42D8-B580-F61EE23EF021}">
      <dgm:prSet/>
      <dgm:spPr/>
      <dgm:t>
        <a:bodyPr/>
        <a:lstStyle/>
        <a:p>
          <a:endParaRPr lang="en-IN"/>
        </a:p>
      </dgm:t>
    </dgm:pt>
    <dgm:pt modelId="{575C9BE5-4CB8-4AA3-8F50-DC3053138D77}">
      <dgm:prSet phldrT="[Text]"/>
      <dgm:spPr/>
      <dgm:t>
        <a:bodyPr/>
        <a:lstStyle/>
        <a:p>
          <a:r>
            <a:rPr lang="en-IN" dirty="0"/>
            <a:t>Industrial/Business Market</a:t>
          </a:r>
        </a:p>
      </dgm:t>
    </dgm:pt>
    <dgm:pt modelId="{51D978DB-C2BB-48BB-A663-A3043B1C6261}" type="parTrans" cxnId="{53121F69-AD93-4BB2-B4BF-69EF193FA6C8}">
      <dgm:prSet/>
      <dgm:spPr/>
      <dgm:t>
        <a:bodyPr/>
        <a:lstStyle/>
        <a:p>
          <a:endParaRPr lang="en-IN"/>
        </a:p>
      </dgm:t>
    </dgm:pt>
    <dgm:pt modelId="{258F2D6B-A3B4-41BF-8E32-DC23BF59E62B}" type="sibTrans" cxnId="{53121F69-AD93-4BB2-B4BF-69EF193FA6C8}">
      <dgm:prSet/>
      <dgm:spPr/>
      <dgm:t>
        <a:bodyPr/>
        <a:lstStyle/>
        <a:p>
          <a:endParaRPr lang="en-IN"/>
        </a:p>
      </dgm:t>
    </dgm:pt>
    <dgm:pt modelId="{73BA8372-5166-40CF-BE85-A7BCA192EFD7}">
      <dgm:prSet phldrT="[Text]"/>
      <dgm:spPr/>
      <dgm:t>
        <a:bodyPr/>
        <a:lstStyle/>
        <a:p>
          <a:r>
            <a:rPr lang="en-IN" dirty="0"/>
            <a:t>Government Market / Non-profit Market</a:t>
          </a:r>
        </a:p>
      </dgm:t>
    </dgm:pt>
    <dgm:pt modelId="{AAF6DD76-EC3D-4856-B7C3-93D75296E590}" type="parTrans" cxnId="{39733474-BEA3-4F3B-A421-100C027713AE}">
      <dgm:prSet/>
      <dgm:spPr/>
      <dgm:t>
        <a:bodyPr/>
        <a:lstStyle/>
        <a:p>
          <a:endParaRPr lang="en-IN"/>
        </a:p>
      </dgm:t>
    </dgm:pt>
    <dgm:pt modelId="{E4604350-306B-4798-85E1-F8FA8B4691F8}" type="sibTrans" cxnId="{39733474-BEA3-4F3B-A421-100C027713AE}">
      <dgm:prSet/>
      <dgm:spPr/>
      <dgm:t>
        <a:bodyPr/>
        <a:lstStyle/>
        <a:p>
          <a:endParaRPr lang="en-IN"/>
        </a:p>
      </dgm:t>
    </dgm:pt>
    <dgm:pt modelId="{3BBDF67D-106A-4540-965F-9EF393EE3A08}">
      <dgm:prSet phldrT="[Text]"/>
      <dgm:spPr/>
      <dgm:t>
        <a:bodyPr/>
        <a:lstStyle/>
        <a:p>
          <a:r>
            <a:rPr lang="en-IN" dirty="0"/>
            <a:t>Global Market</a:t>
          </a:r>
        </a:p>
      </dgm:t>
    </dgm:pt>
    <dgm:pt modelId="{61B6DF32-FE0A-440A-A964-02C22A983B73}" type="parTrans" cxnId="{290607D2-CFA0-48F1-9BD1-6BBA3BDCEF5B}">
      <dgm:prSet/>
      <dgm:spPr/>
      <dgm:t>
        <a:bodyPr/>
        <a:lstStyle/>
        <a:p>
          <a:endParaRPr lang="en-IN"/>
        </a:p>
      </dgm:t>
    </dgm:pt>
    <dgm:pt modelId="{5442244B-2345-4427-B0DF-FAF689CC8FF9}" type="sibTrans" cxnId="{290607D2-CFA0-48F1-9BD1-6BBA3BDCEF5B}">
      <dgm:prSet/>
      <dgm:spPr/>
      <dgm:t>
        <a:bodyPr/>
        <a:lstStyle/>
        <a:p>
          <a:endParaRPr lang="en-IN"/>
        </a:p>
      </dgm:t>
    </dgm:pt>
    <dgm:pt modelId="{E00EBC22-E70D-4EBB-8E0B-330DF71DC245}" type="pres">
      <dgm:prSet presAssocID="{7386A0D7-80BC-4565-BC77-2ED1AAD0A4C8}" presName="linear" presStyleCnt="0">
        <dgm:presLayoutVars>
          <dgm:dir/>
          <dgm:animLvl val="lvl"/>
          <dgm:resizeHandles val="exact"/>
        </dgm:presLayoutVars>
      </dgm:prSet>
      <dgm:spPr/>
    </dgm:pt>
    <dgm:pt modelId="{C1750208-64E5-45E8-AB90-9395D9D75848}" type="pres">
      <dgm:prSet presAssocID="{DA67E673-7863-48EB-86D2-5A0C73954030}" presName="parentLin" presStyleCnt="0"/>
      <dgm:spPr/>
    </dgm:pt>
    <dgm:pt modelId="{E0F75F75-8AFA-4D72-8908-CCD08D44ED67}" type="pres">
      <dgm:prSet presAssocID="{DA67E673-7863-48EB-86D2-5A0C73954030}" presName="parentLeftMargin" presStyleLbl="node1" presStyleIdx="0" presStyleCnt="4"/>
      <dgm:spPr/>
    </dgm:pt>
    <dgm:pt modelId="{F82B7C67-6F3C-4658-B7C0-8245F8AA32C1}" type="pres">
      <dgm:prSet presAssocID="{DA67E673-7863-48EB-86D2-5A0C73954030}" presName="parentText" presStyleLbl="node1" presStyleIdx="0" presStyleCnt="4">
        <dgm:presLayoutVars>
          <dgm:chMax val="0"/>
          <dgm:bulletEnabled val="1"/>
        </dgm:presLayoutVars>
      </dgm:prSet>
      <dgm:spPr/>
    </dgm:pt>
    <dgm:pt modelId="{46B36125-9FDB-46CD-B70B-61A18FB47AEA}" type="pres">
      <dgm:prSet presAssocID="{DA67E673-7863-48EB-86D2-5A0C73954030}" presName="negativeSpace" presStyleCnt="0"/>
      <dgm:spPr/>
    </dgm:pt>
    <dgm:pt modelId="{5936F4F7-835D-4380-B7F0-E4F1481C8DF2}" type="pres">
      <dgm:prSet presAssocID="{DA67E673-7863-48EB-86D2-5A0C73954030}" presName="childText" presStyleLbl="conFgAcc1" presStyleIdx="0" presStyleCnt="4">
        <dgm:presLayoutVars>
          <dgm:bulletEnabled val="1"/>
        </dgm:presLayoutVars>
      </dgm:prSet>
      <dgm:spPr/>
    </dgm:pt>
    <dgm:pt modelId="{967659E4-2653-4811-A300-87E293679463}" type="pres">
      <dgm:prSet presAssocID="{4F000B8A-352A-4F9F-BE10-254ED29C42DC}" presName="spaceBetweenRectangles" presStyleCnt="0"/>
      <dgm:spPr/>
    </dgm:pt>
    <dgm:pt modelId="{A10D4CBC-6866-4F04-8F2E-3213B2564A3B}" type="pres">
      <dgm:prSet presAssocID="{575C9BE5-4CB8-4AA3-8F50-DC3053138D77}" presName="parentLin" presStyleCnt="0"/>
      <dgm:spPr/>
    </dgm:pt>
    <dgm:pt modelId="{161FED04-9620-4605-A3F2-F13449858C3B}" type="pres">
      <dgm:prSet presAssocID="{575C9BE5-4CB8-4AA3-8F50-DC3053138D77}" presName="parentLeftMargin" presStyleLbl="node1" presStyleIdx="0" presStyleCnt="4"/>
      <dgm:spPr/>
    </dgm:pt>
    <dgm:pt modelId="{1B807661-5243-4E48-8BC5-F836857A12CC}" type="pres">
      <dgm:prSet presAssocID="{575C9BE5-4CB8-4AA3-8F50-DC3053138D77}" presName="parentText" presStyleLbl="node1" presStyleIdx="1" presStyleCnt="4">
        <dgm:presLayoutVars>
          <dgm:chMax val="0"/>
          <dgm:bulletEnabled val="1"/>
        </dgm:presLayoutVars>
      </dgm:prSet>
      <dgm:spPr/>
    </dgm:pt>
    <dgm:pt modelId="{913DF7FA-7F02-4599-8F3C-DEF621B895DF}" type="pres">
      <dgm:prSet presAssocID="{575C9BE5-4CB8-4AA3-8F50-DC3053138D77}" presName="negativeSpace" presStyleCnt="0"/>
      <dgm:spPr/>
    </dgm:pt>
    <dgm:pt modelId="{6461D475-B2C9-4978-BE10-E27AEBDB86AF}" type="pres">
      <dgm:prSet presAssocID="{575C9BE5-4CB8-4AA3-8F50-DC3053138D77}" presName="childText" presStyleLbl="conFgAcc1" presStyleIdx="1" presStyleCnt="4">
        <dgm:presLayoutVars>
          <dgm:bulletEnabled val="1"/>
        </dgm:presLayoutVars>
      </dgm:prSet>
      <dgm:spPr/>
    </dgm:pt>
    <dgm:pt modelId="{D954183F-EFE7-4382-82D2-E03A1FE7503E}" type="pres">
      <dgm:prSet presAssocID="{258F2D6B-A3B4-41BF-8E32-DC23BF59E62B}" presName="spaceBetweenRectangles" presStyleCnt="0"/>
      <dgm:spPr/>
    </dgm:pt>
    <dgm:pt modelId="{0DD15ED5-CA15-4BCD-A822-D6D43B0320E8}" type="pres">
      <dgm:prSet presAssocID="{73BA8372-5166-40CF-BE85-A7BCA192EFD7}" presName="parentLin" presStyleCnt="0"/>
      <dgm:spPr/>
    </dgm:pt>
    <dgm:pt modelId="{6940D16C-D1F4-4186-BE3B-DAA2D5EAB9B7}" type="pres">
      <dgm:prSet presAssocID="{73BA8372-5166-40CF-BE85-A7BCA192EFD7}" presName="parentLeftMargin" presStyleLbl="node1" presStyleIdx="1" presStyleCnt="4"/>
      <dgm:spPr/>
    </dgm:pt>
    <dgm:pt modelId="{B48797D5-CC04-42DA-B48D-4E93502C7251}" type="pres">
      <dgm:prSet presAssocID="{73BA8372-5166-40CF-BE85-A7BCA192EFD7}" presName="parentText" presStyleLbl="node1" presStyleIdx="2" presStyleCnt="4">
        <dgm:presLayoutVars>
          <dgm:chMax val="0"/>
          <dgm:bulletEnabled val="1"/>
        </dgm:presLayoutVars>
      </dgm:prSet>
      <dgm:spPr/>
    </dgm:pt>
    <dgm:pt modelId="{875753E4-2BF7-4DFE-BC4E-BEB8E2E2CA0B}" type="pres">
      <dgm:prSet presAssocID="{73BA8372-5166-40CF-BE85-A7BCA192EFD7}" presName="negativeSpace" presStyleCnt="0"/>
      <dgm:spPr/>
    </dgm:pt>
    <dgm:pt modelId="{379205AE-EB3C-4DEF-886E-802B0509D66D}" type="pres">
      <dgm:prSet presAssocID="{73BA8372-5166-40CF-BE85-A7BCA192EFD7}" presName="childText" presStyleLbl="conFgAcc1" presStyleIdx="2" presStyleCnt="4">
        <dgm:presLayoutVars>
          <dgm:bulletEnabled val="1"/>
        </dgm:presLayoutVars>
      </dgm:prSet>
      <dgm:spPr/>
    </dgm:pt>
    <dgm:pt modelId="{5B2412AB-0108-46F9-9115-62DAB4616884}" type="pres">
      <dgm:prSet presAssocID="{E4604350-306B-4798-85E1-F8FA8B4691F8}" presName="spaceBetweenRectangles" presStyleCnt="0"/>
      <dgm:spPr/>
    </dgm:pt>
    <dgm:pt modelId="{66E5A54F-4E60-48AC-A6FD-76A7A8984262}" type="pres">
      <dgm:prSet presAssocID="{3BBDF67D-106A-4540-965F-9EF393EE3A08}" presName="parentLin" presStyleCnt="0"/>
      <dgm:spPr/>
    </dgm:pt>
    <dgm:pt modelId="{80223AC8-2F9E-4B00-9D80-C716936A84A7}" type="pres">
      <dgm:prSet presAssocID="{3BBDF67D-106A-4540-965F-9EF393EE3A08}" presName="parentLeftMargin" presStyleLbl="node1" presStyleIdx="2" presStyleCnt="4"/>
      <dgm:spPr/>
    </dgm:pt>
    <dgm:pt modelId="{D0301DFA-9987-432B-8A9D-B1787F35B6BA}" type="pres">
      <dgm:prSet presAssocID="{3BBDF67D-106A-4540-965F-9EF393EE3A08}" presName="parentText" presStyleLbl="node1" presStyleIdx="3" presStyleCnt="4">
        <dgm:presLayoutVars>
          <dgm:chMax val="0"/>
          <dgm:bulletEnabled val="1"/>
        </dgm:presLayoutVars>
      </dgm:prSet>
      <dgm:spPr/>
    </dgm:pt>
    <dgm:pt modelId="{6620D62D-9D6C-48DB-8E3C-9ED8D952D703}" type="pres">
      <dgm:prSet presAssocID="{3BBDF67D-106A-4540-965F-9EF393EE3A08}" presName="negativeSpace" presStyleCnt="0"/>
      <dgm:spPr/>
    </dgm:pt>
    <dgm:pt modelId="{DEDD4157-0D97-4E2F-9149-8F8B8718986D}" type="pres">
      <dgm:prSet presAssocID="{3BBDF67D-106A-4540-965F-9EF393EE3A08}" presName="childText" presStyleLbl="conFgAcc1" presStyleIdx="3" presStyleCnt="4">
        <dgm:presLayoutVars>
          <dgm:bulletEnabled val="1"/>
        </dgm:presLayoutVars>
      </dgm:prSet>
      <dgm:spPr/>
    </dgm:pt>
  </dgm:ptLst>
  <dgm:cxnLst>
    <dgm:cxn modelId="{F8386F0A-BE76-4F40-8FFA-4EFF9007EFC4}" type="presOf" srcId="{73BA8372-5166-40CF-BE85-A7BCA192EFD7}" destId="{B48797D5-CC04-42DA-B48D-4E93502C7251}" srcOrd="1" destOrd="0" presId="urn:microsoft.com/office/officeart/2005/8/layout/list1"/>
    <dgm:cxn modelId="{B0D60834-6DF0-42D8-B580-F61EE23EF021}" srcId="{7386A0D7-80BC-4565-BC77-2ED1AAD0A4C8}" destId="{DA67E673-7863-48EB-86D2-5A0C73954030}" srcOrd="0" destOrd="0" parTransId="{A9E8AC78-19A2-4A20-B721-3868AA86C4C4}" sibTransId="{4F000B8A-352A-4F9F-BE10-254ED29C42DC}"/>
    <dgm:cxn modelId="{90FA7639-5039-4C40-88E7-B88357618ADF}" type="presOf" srcId="{7386A0D7-80BC-4565-BC77-2ED1AAD0A4C8}" destId="{E00EBC22-E70D-4EBB-8E0B-330DF71DC245}" srcOrd="0" destOrd="0" presId="urn:microsoft.com/office/officeart/2005/8/layout/list1"/>
    <dgm:cxn modelId="{8BAED33C-885D-490C-9AE1-D043F6CB9178}" type="presOf" srcId="{575C9BE5-4CB8-4AA3-8F50-DC3053138D77}" destId="{161FED04-9620-4605-A3F2-F13449858C3B}" srcOrd="0" destOrd="0" presId="urn:microsoft.com/office/officeart/2005/8/layout/list1"/>
    <dgm:cxn modelId="{53121F69-AD93-4BB2-B4BF-69EF193FA6C8}" srcId="{7386A0D7-80BC-4565-BC77-2ED1AAD0A4C8}" destId="{575C9BE5-4CB8-4AA3-8F50-DC3053138D77}" srcOrd="1" destOrd="0" parTransId="{51D978DB-C2BB-48BB-A663-A3043B1C6261}" sibTransId="{258F2D6B-A3B4-41BF-8E32-DC23BF59E62B}"/>
    <dgm:cxn modelId="{72D0F972-80FC-4C9E-BA05-DCC0039FF740}" type="presOf" srcId="{3BBDF67D-106A-4540-965F-9EF393EE3A08}" destId="{80223AC8-2F9E-4B00-9D80-C716936A84A7}" srcOrd="0" destOrd="0" presId="urn:microsoft.com/office/officeart/2005/8/layout/list1"/>
    <dgm:cxn modelId="{39733474-BEA3-4F3B-A421-100C027713AE}" srcId="{7386A0D7-80BC-4565-BC77-2ED1AAD0A4C8}" destId="{73BA8372-5166-40CF-BE85-A7BCA192EFD7}" srcOrd="2" destOrd="0" parTransId="{AAF6DD76-EC3D-4856-B7C3-93D75296E590}" sibTransId="{E4604350-306B-4798-85E1-F8FA8B4691F8}"/>
    <dgm:cxn modelId="{AEE53681-9AE1-40C9-8F98-F79EF1AA8F1B}" type="presOf" srcId="{73BA8372-5166-40CF-BE85-A7BCA192EFD7}" destId="{6940D16C-D1F4-4186-BE3B-DAA2D5EAB9B7}" srcOrd="0" destOrd="0" presId="urn:microsoft.com/office/officeart/2005/8/layout/list1"/>
    <dgm:cxn modelId="{0DF7A699-8D36-4191-AAD5-40FCEF95774A}" type="presOf" srcId="{DA67E673-7863-48EB-86D2-5A0C73954030}" destId="{F82B7C67-6F3C-4658-B7C0-8245F8AA32C1}" srcOrd="1" destOrd="0" presId="urn:microsoft.com/office/officeart/2005/8/layout/list1"/>
    <dgm:cxn modelId="{D42A42C9-2DCB-417D-B32D-9490E7D255CE}" type="presOf" srcId="{575C9BE5-4CB8-4AA3-8F50-DC3053138D77}" destId="{1B807661-5243-4E48-8BC5-F836857A12CC}" srcOrd="1" destOrd="0" presId="urn:microsoft.com/office/officeart/2005/8/layout/list1"/>
    <dgm:cxn modelId="{290607D2-CFA0-48F1-9BD1-6BBA3BDCEF5B}" srcId="{7386A0D7-80BC-4565-BC77-2ED1AAD0A4C8}" destId="{3BBDF67D-106A-4540-965F-9EF393EE3A08}" srcOrd="3" destOrd="0" parTransId="{61B6DF32-FE0A-440A-A964-02C22A983B73}" sibTransId="{5442244B-2345-4427-B0DF-FAF689CC8FF9}"/>
    <dgm:cxn modelId="{E0140FDD-CC9B-4CC2-A35D-0E0AA7E18E75}" type="presOf" srcId="{3BBDF67D-106A-4540-965F-9EF393EE3A08}" destId="{D0301DFA-9987-432B-8A9D-B1787F35B6BA}" srcOrd="1" destOrd="0" presId="urn:microsoft.com/office/officeart/2005/8/layout/list1"/>
    <dgm:cxn modelId="{3C459BF7-D846-44AC-97FC-C4279709B0A6}" type="presOf" srcId="{DA67E673-7863-48EB-86D2-5A0C73954030}" destId="{E0F75F75-8AFA-4D72-8908-CCD08D44ED67}" srcOrd="0" destOrd="0" presId="urn:microsoft.com/office/officeart/2005/8/layout/list1"/>
    <dgm:cxn modelId="{BD420497-BB8D-4A70-B994-C9BD514B25E9}" type="presParOf" srcId="{E00EBC22-E70D-4EBB-8E0B-330DF71DC245}" destId="{C1750208-64E5-45E8-AB90-9395D9D75848}" srcOrd="0" destOrd="0" presId="urn:microsoft.com/office/officeart/2005/8/layout/list1"/>
    <dgm:cxn modelId="{1796F52E-03DE-40D4-893D-F5324176A596}" type="presParOf" srcId="{C1750208-64E5-45E8-AB90-9395D9D75848}" destId="{E0F75F75-8AFA-4D72-8908-CCD08D44ED67}" srcOrd="0" destOrd="0" presId="urn:microsoft.com/office/officeart/2005/8/layout/list1"/>
    <dgm:cxn modelId="{0EBB5E02-B477-4EEA-A7CE-2CD2AE5D72B2}" type="presParOf" srcId="{C1750208-64E5-45E8-AB90-9395D9D75848}" destId="{F82B7C67-6F3C-4658-B7C0-8245F8AA32C1}" srcOrd="1" destOrd="0" presId="urn:microsoft.com/office/officeart/2005/8/layout/list1"/>
    <dgm:cxn modelId="{C7D8083F-CDB4-4746-8606-FBBC0B8272C0}" type="presParOf" srcId="{E00EBC22-E70D-4EBB-8E0B-330DF71DC245}" destId="{46B36125-9FDB-46CD-B70B-61A18FB47AEA}" srcOrd="1" destOrd="0" presId="urn:microsoft.com/office/officeart/2005/8/layout/list1"/>
    <dgm:cxn modelId="{C82CDC17-15B0-4F54-A37D-43B6915F37CB}" type="presParOf" srcId="{E00EBC22-E70D-4EBB-8E0B-330DF71DC245}" destId="{5936F4F7-835D-4380-B7F0-E4F1481C8DF2}" srcOrd="2" destOrd="0" presId="urn:microsoft.com/office/officeart/2005/8/layout/list1"/>
    <dgm:cxn modelId="{E815C3DE-1166-499D-85AD-00507ACF90C3}" type="presParOf" srcId="{E00EBC22-E70D-4EBB-8E0B-330DF71DC245}" destId="{967659E4-2653-4811-A300-87E293679463}" srcOrd="3" destOrd="0" presId="urn:microsoft.com/office/officeart/2005/8/layout/list1"/>
    <dgm:cxn modelId="{3EB64E15-C254-4528-8617-4AD0B86D65D4}" type="presParOf" srcId="{E00EBC22-E70D-4EBB-8E0B-330DF71DC245}" destId="{A10D4CBC-6866-4F04-8F2E-3213B2564A3B}" srcOrd="4" destOrd="0" presId="urn:microsoft.com/office/officeart/2005/8/layout/list1"/>
    <dgm:cxn modelId="{DCAA4ED8-64A8-4522-8F15-7E47CAB26B0E}" type="presParOf" srcId="{A10D4CBC-6866-4F04-8F2E-3213B2564A3B}" destId="{161FED04-9620-4605-A3F2-F13449858C3B}" srcOrd="0" destOrd="0" presId="urn:microsoft.com/office/officeart/2005/8/layout/list1"/>
    <dgm:cxn modelId="{C4EE160D-9F70-445E-BDAB-F376B14AFBD7}" type="presParOf" srcId="{A10D4CBC-6866-4F04-8F2E-3213B2564A3B}" destId="{1B807661-5243-4E48-8BC5-F836857A12CC}" srcOrd="1" destOrd="0" presId="urn:microsoft.com/office/officeart/2005/8/layout/list1"/>
    <dgm:cxn modelId="{D79D05F2-37C6-4D7D-9569-F91E0EFEC819}" type="presParOf" srcId="{E00EBC22-E70D-4EBB-8E0B-330DF71DC245}" destId="{913DF7FA-7F02-4599-8F3C-DEF621B895DF}" srcOrd="5" destOrd="0" presId="urn:microsoft.com/office/officeart/2005/8/layout/list1"/>
    <dgm:cxn modelId="{510D01E6-D26D-40FD-B03B-F3659F7940F9}" type="presParOf" srcId="{E00EBC22-E70D-4EBB-8E0B-330DF71DC245}" destId="{6461D475-B2C9-4978-BE10-E27AEBDB86AF}" srcOrd="6" destOrd="0" presId="urn:microsoft.com/office/officeart/2005/8/layout/list1"/>
    <dgm:cxn modelId="{B54CC7E3-028A-4A4D-9815-C6267CB2680F}" type="presParOf" srcId="{E00EBC22-E70D-4EBB-8E0B-330DF71DC245}" destId="{D954183F-EFE7-4382-82D2-E03A1FE7503E}" srcOrd="7" destOrd="0" presId="urn:microsoft.com/office/officeart/2005/8/layout/list1"/>
    <dgm:cxn modelId="{E6D1D4D5-38AC-4358-B936-12207CF0C9D0}" type="presParOf" srcId="{E00EBC22-E70D-4EBB-8E0B-330DF71DC245}" destId="{0DD15ED5-CA15-4BCD-A822-D6D43B0320E8}" srcOrd="8" destOrd="0" presId="urn:microsoft.com/office/officeart/2005/8/layout/list1"/>
    <dgm:cxn modelId="{7BE6D211-0421-4A4F-AE2A-EF9AB11664A0}" type="presParOf" srcId="{0DD15ED5-CA15-4BCD-A822-D6D43B0320E8}" destId="{6940D16C-D1F4-4186-BE3B-DAA2D5EAB9B7}" srcOrd="0" destOrd="0" presId="urn:microsoft.com/office/officeart/2005/8/layout/list1"/>
    <dgm:cxn modelId="{954604AA-65C8-45C9-A94E-A99EE6265BFF}" type="presParOf" srcId="{0DD15ED5-CA15-4BCD-A822-D6D43B0320E8}" destId="{B48797D5-CC04-42DA-B48D-4E93502C7251}" srcOrd="1" destOrd="0" presId="urn:microsoft.com/office/officeart/2005/8/layout/list1"/>
    <dgm:cxn modelId="{18236592-EA78-4404-AF0A-01F48695145F}" type="presParOf" srcId="{E00EBC22-E70D-4EBB-8E0B-330DF71DC245}" destId="{875753E4-2BF7-4DFE-BC4E-BEB8E2E2CA0B}" srcOrd="9" destOrd="0" presId="urn:microsoft.com/office/officeart/2005/8/layout/list1"/>
    <dgm:cxn modelId="{1A389B6D-923B-42B5-884F-9F322C091336}" type="presParOf" srcId="{E00EBC22-E70D-4EBB-8E0B-330DF71DC245}" destId="{379205AE-EB3C-4DEF-886E-802B0509D66D}" srcOrd="10" destOrd="0" presId="urn:microsoft.com/office/officeart/2005/8/layout/list1"/>
    <dgm:cxn modelId="{6F57F8AF-7E76-4DE6-ADA8-0F9A98A511EF}" type="presParOf" srcId="{E00EBC22-E70D-4EBB-8E0B-330DF71DC245}" destId="{5B2412AB-0108-46F9-9115-62DAB4616884}" srcOrd="11" destOrd="0" presId="urn:microsoft.com/office/officeart/2005/8/layout/list1"/>
    <dgm:cxn modelId="{561E30B6-911E-4794-9F8B-BF9792BFF01A}" type="presParOf" srcId="{E00EBC22-E70D-4EBB-8E0B-330DF71DC245}" destId="{66E5A54F-4E60-48AC-A6FD-76A7A8984262}" srcOrd="12" destOrd="0" presId="urn:microsoft.com/office/officeart/2005/8/layout/list1"/>
    <dgm:cxn modelId="{2CB3A19C-9E28-458D-BFDF-11BD51E0E832}" type="presParOf" srcId="{66E5A54F-4E60-48AC-A6FD-76A7A8984262}" destId="{80223AC8-2F9E-4B00-9D80-C716936A84A7}" srcOrd="0" destOrd="0" presId="urn:microsoft.com/office/officeart/2005/8/layout/list1"/>
    <dgm:cxn modelId="{CBEE6A72-70D2-4B41-B3BC-23EE39760228}" type="presParOf" srcId="{66E5A54F-4E60-48AC-A6FD-76A7A8984262}" destId="{D0301DFA-9987-432B-8A9D-B1787F35B6BA}" srcOrd="1" destOrd="0" presId="urn:microsoft.com/office/officeart/2005/8/layout/list1"/>
    <dgm:cxn modelId="{B3589841-9DA2-4A0E-8336-6BDBB5DABEC4}" type="presParOf" srcId="{E00EBC22-E70D-4EBB-8E0B-330DF71DC245}" destId="{6620D62D-9D6C-48DB-8E3C-9ED8D952D703}" srcOrd="13" destOrd="0" presId="urn:microsoft.com/office/officeart/2005/8/layout/list1"/>
    <dgm:cxn modelId="{858653A2-F9E3-4D6D-BEB7-9485DE37F40B}" type="presParOf" srcId="{E00EBC22-E70D-4EBB-8E0B-330DF71DC245}" destId="{DEDD4157-0D97-4E2F-9149-8F8B8718986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1DB4C4-E259-45E0-8B80-D18E89A2EA94}" type="doc">
      <dgm:prSet loTypeId="urn:microsoft.com/office/officeart/2005/8/layout/gear1" loCatId="process" qsTypeId="urn:microsoft.com/office/officeart/2005/8/quickstyle/3d3" qsCatId="3D" csTypeId="urn:microsoft.com/office/officeart/2005/8/colors/colorful3" csCatId="colorful" phldr="1"/>
      <dgm:spPr/>
    </dgm:pt>
    <dgm:pt modelId="{1BE7A5F7-A513-4D58-9B90-81A3B2DBBB7E}">
      <dgm:prSet phldrT="[Text]"/>
      <dgm:spPr/>
      <dgm:t>
        <a:bodyPr/>
        <a:lstStyle/>
        <a:p>
          <a:r>
            <a:rPr lang="en-US" b="1" dirty="0"/>
            <a:t>Physical Evidence</a:t>
          </a:r>
          <a:endParaRPr lang="en-IN" dirty="0"/>
        </a:p>
      </dgm:t>
    </dgm:pt>
    <dgm:pt modelId="{AA115383-F4D2-407F-B6BE-3B82E5BB9AE9}" type="parTrans" cxnId="{BEB4B365-C39C-4D2C-87D5-155AECEAE506}">
      <dgm:prSet/>
      <dgm:spPr/>
      <dgm:t>
        <a:bodyPr/>
        <a:lstStyle/>
        <a:p>
          <a:endParaRPr lang="en-IN"/>
        </a:p>
      </dgm:t>
    </dgm:pt>
    <dgm:pt modelId="{2D45028F-146A-4FCD-8DF8-4E2ED3F3B159}" type="sibTrans" cxnId="{BEB4B365-C39C-4D2C-87D5-155AECEAE506}">
      <dgm:prSet/>
      <dgm:spPr/>
      <dgm:t>
        <a:bodyPr/>
        <a:lstStyle/>
        <a:p>
          <a:endParaRPr lang="en-IN"/>
        </a:p>
      </dgm:t>
    </dgm:pt>
    <dgm:pt modelId="{1F55D004-B0C7-426C-B9DA-E5285366A9FF}">
      <dgm:prSet phldrT="[Text]"/>
      <dgm:spPr/>
      <dgm:t>
        <a:bodyPr/>
        <a:lstStyle/>
        <a:p>
          <a:r>
            <a:rPr lang="en-US" b="1" dirty="0"/>
            <a:t>Process</a:t>
          </a:r>
          <a:endParaRPr lang="en-IN" dirty="0"/>
        </a:p>
      </dgm:t>
    </dgm:pt>
    <dgm:pt modelId="{7AEE3697-E674-40FE-A8CF-2E0613DEBBE3}" type="parTrans" cxnId="{921504C8-B685-4390-912A-8C192F684B6C}">
      <dgm:prSet/>
      <dgm:spPr/>
      <dgm:t>
        <a:bodyPr/>
        <a:lstStyle/>
        <a:p>
          <a:endParaRPr lang="en-IN"/>
        </a:p>
      </dgm:t>
    </dgm:pt>
    <dgm:pt modelId="{BB5BAB73-E707-4814-B1B7-DB5BC6D72B7E}" type="sibTrans" cxnId="{921504C8-B685-4390-912A-8C192F684B6C}">
      <dgm:prSet/>
      <dgm:spPr/>
      <dgm:t>
        <a:bodyPr/>
        <a:lstStyle/>
        <a:p>
          <a:endParaRPr lang="en-IN"/>
        </a:p>
      </dgm:t>
    </dgm:pt>
    <dgm:pt modelId="{00D2EABB-DD5C-4305-9736-A0F573D315CF}">
      <dgm:prSet phldrT="[Text]"/>
      <dgm:spPr/>
      <dgm:t>
        <a:bodyPr/>
        <a:lstStyle/>
        <a:p>
          <a:r>
            <a:rPr lang="en-US" dirty="0"/>
            <a:t>People</a:t>
          </a:r>
          <a:endParaRPr lang="en-IN" dirty="0"/>
        </a:p>
      </dgm:t>
    </dgm:pt>
    <dgm:pt modelId="{BEC4C4C8-C323-46B8-A401-01AEBCB16F48}" type="parTrans" cxnId="{7D1839F9-AE51-40EC-8A46-8B605113112B}">
      <dgm:prSet/>
      <dgm:spPr/>
      <dgm:t>
        <a:bodyPr/>
        <a:lstStyle/>
        <a:p>
          <a:endParaRPr lang="en-IN"/>
        </a:p>
      </dgm:t>
    </dgm:pt>
    <dgm:pt modelId="{6803D8FC-94CE-48E7-8CC0-AC9B660944DA}" type="sibTrans" cxnId="{7D1839F9-AE51-40EC-8A46-8B605113112B}">
      <dgm:prSet/>
      <dgm:spPr/>
      <dgm:t>
        <a:bodyPr/>
        <a:lstStyle/>
        <a:p>
          <a:endParaRPr lang="en-IN"/>
        </a:p>
      </dgm:t>
    </dgm:pt>
    <dgm:pt modelId="{7A32C2F6-C5BD-4BA3-B5A1-627E3F93BC0E}" type="pres">
      <dgm:prSet presAssocID="{691DB4C4-E259-45E0-8B80-D18E89A2EA94}" presName="composite" presStyleCnt="0">
        <dgm:presLayoutVars>
          <dgm:chMax val="3"/>
          <dgm:animLvl val="lvl"/>
          <dgm:resizeHandles val="exact"/>
        </dgm:presLayoutVars>
      </dgm:prSet>
      <dgm:spPr/>
    </dgm:pt>
    <dgm:pt modelId="{09BF6EBF-338A-45EE-9717-EF383D175749}" type="pres">
      <dgm:prSet presAssocID="{1BE7A5F7-A513-4D58-9B90-81A3B2DBBB7E}" presName="gear1" presStyleLbl="node1" presStyleIdx="0" presStyleCnt="3">
        <dgm:presLayoutVars>
          <dgm:chMax val="1"/>
          <dgm:bulletEnabled val="1"/>
        </dgm:presLayoutVars>
      </dgm:prSet>
      <dgm:spPr/>
    </dgm:pt>
    <dgm:pt modelId="{65CC5E2F-3785-47AB-B80D-24D2F7B32E88}" type="pres">
      <dgm:prSet presAssocID="{1BE7A5F7-A513-4D58-9B90-81A3B2DBBB7E}" presName="gear1srcNode" presStyleLbl="node1" presStyleIdx="0" presStyleCnt="3"/>
      <dgm:spPr/>
    </dgm:pt>
    <dgm:pt modelId="{1AFACF1B-5190-4D9B-8CD1-966EDF401F7E}" type="pres">
      <dgm:prSet presAssocID="{1BE7A5F7-A513-4D58-9B90-81A3B2DBBB7E}" presName="gear1dstNode" presStyleLbl="node1" presStyleIdx="0" presStyleCnt="3"/>
      <dgm:spPr/>
    </dgm:pt>
    <dgm:pt modelId="{95990EE1-4FE5-4DFC-9B67-3E49282CAD25}" type="pres">
      <dgm:prSet presAssocID="{1F55D004-B0C7-426C-B9DA-E5285366A9FF}" presName="gear2" presStyleLbl="node1" presStyleIdx="1" presStyleCnt="3">
        <dgm:presLayoutVars>
          <dgm:chMax val="1"/>
          <dgm:bulletEnabled val="1"/>
        </dgm:presLayoutVars>
      </dgm:prSet>
      <dgm:spPr/>
    </dgm:pt>
    <dgm:pt modelId="{7F853C8D-EF14-479B-9A81-5187CA92253C}" type="pres">
      <dgm:prSet presAssocID="{1F55D004-B0C7-426C-B9DA-E5285366A9FF}" presName="gear2srcNode" presStyleLbl="node1" presStyleIdx="1" presStyleCnt="3"/>
      <dgm:spPr/>
    </dgm:pt>
    <dgm:pt modelId="{39640486-7ACB-4F7A-8012-1AFF1CAD7582}" type="pres">
      <dgm:prSet presAssocID="{1F55D004-B0C7-426C-B9DA-E5285366A9FF}" presName="gear2dstNode" presStyleLbl="node1" presStyleIdx="1" presStyleCnt="3"/>
      <dgm:spPr/>
    </dgm:pt>
    <dgm:pt modelId="{A0A56D29-8403-40E8-83AC-BF4170541B3D}" type="pres">
      <dgm:prSet presAssocID="{00D2EABB-DD5C-4305-9736-A0F573D315CF}" presName="gear3" presStyleLbl="node1" presStyleIdx="2" presStyleCnt="3"/>
      <dgm:spPr/>
    </dgm:pt>
    <dgm:pt modelId="{053BEFE7-8F59-4055-8C07-FAE0EC4E4FBD}" type="pres">
      <dgm:prSet presAssocID="{00D2EABB-DD5C-4305-9736-A0F573D315CF}" presName="gear3tx" presStyleLbl="node1" presStyleIdx="2" presStyleCnt="3">
        <dgm:presLayoutVars>
          <dgm:chMax val="1"/>
          <dgm:bulletEnabled val="1"/>
        </dgm:presLayoutVars>
      </dgm:prSet>
      <dgm:spPr/>
    </dgm:pt>
    <dgm:pt modelId="{76C73939-DD7F-4DC8-A516-E6C26EAD8EDA}" type="pres">
      <dgm:prSet presAssocID="{00D2EABB-DD5C-4305-9736-A0F573D315CF}" presName="gear3srcNode" presStyleLbl="node1" presStyleIdx="2" presStyleCnt="3"/>
      <dgm:spPr/>
    </dgm:pt>
    <dgm:pt modelId="{C661E547-B1FF-48B3-8D92-D3D37A9F0D7B}" type="pres">
      <dgm:prSet presAssocID="{00D2EABB-DD5C-4305-9736-A0F573D315CF}" presName="gear3dstNode" presStyleLbl="node1" presStyleIdx="2" presStyleCnt="3"/>
      <dgm:spPr/>
    </dgm:pt>
    <dgm:pt modelId="{4156A01C-E222-4C0D-9613-2412DCB88FAA}" type="pres">
      <dgm:prSet presAssocID="{2D45028F-146A-4FCD-8DF8-4E2ED3F3B159}" presName="connector1" presStyleLbl="sibTrans2D1" presStyleIdx="0" presStyleCnt="3"/>
      <dgm:spPr/>
    </dgm:pt>
    <dgm:pt modelId="{507B0DC1-CC91-4A87-ADA4-3F6698320F0D}" type="pres">
      <dgm:prSet presAssocID="{BB5BAB73-E707-4814-B1B7-DB5BC6D72B7E}" presName="connector2" presStyleLbl="sibTrans2D1" presStyleIdx="1" presStyleCnt="3"/>
      <dgm:spPr/>
    </dgm:pt>
    <dgm:pt modelId="{5F8E36DA-8A34-4DA5-A891-BD7189C4FE00}" type="pres">
      <dgm:prSet presAssocID="{6803D8FC-94CE-48E7-8CC0-AC9B660944DA}" presName="connector3" presStyleLbl="sibTrans2D1" presStyleIdx="2" presStyleCnt="3"/>
      <dgm:spPr/>
    </dgm:pt>
  </dgm:ptLst>
  <dgm:cxnLst>
    <dgm:cxn modelId="{0B068000-D2A8-4E31-A1D6-52C5675AC560}" type="presOf" srcId="{00D2EABB-DD5C-4305-9736-A0F573D315CF}" destId="{053BEFE7-8F59-4055-8C07-FAE0EC4E4FBD}" srcOrd="1" destOrd="0" presId="urn:microsoft.com/office/officeart/2005/8/layout/gear1"/>
    <dgm:cxn modelId="{EC90201D-259B-4C24-A1E6-425E230D4B8A}" type="presOf" srcId="{00D2EABB-DD5C-4305-9736-A0F573D315CF}" destId="{A0A56D29-8403-40E8-83AC-BF4170541B3D}" srcOrd="0" destOrd="0" presId="urn:microsoft.com/office/officeart/2005/8/layout/gear1"/>
    <dgm:cxn modelId="{BEB4B365-C39C-4D2C-87D5-155AECEAE506}" srcId="{691DB4C4-E259-45E0-8B80-D18E89A2EA94}" destId="{1BE7A5F7-A513-4D58-9B90-81A3B2DBBB7E}" srcOrd="0" destOrd="0" parTransId="{AA115383-F4D2-407F-B6BE-3B82E5BB9AE9}" sibTransId="{2D45028F-146A-4FCD-8DF8-4E2ED3F3B159}"/>
    <dgm:cxn modelId="{9244FC54-D8EF-454A-AC8F-2615DA548A1D}" type="presOf" srcId="{1F55D004-B0C7-426C-B9DA-E5285366A9FF}" destId="{95990EE1-4FE5-4DFC-9B67-3E49282CAD25}" srcOrd="0" destOrd="0" presId="urn:microsoft.com/office/officeart/2005/8/layout/gear1"/>
    <dgm:cxn modelId="{BD90DE85-10CF-467A-A59E-5DE9DF64A13D}" type="presOf" srcId="{BB5BAB73-E707-4814-B1B7-DB5BC6D72B7E}" destId="{507B0DC1-CC91-4A87-ADA4-3F6698320F0D}" srcOrd="0" destOrd="0" presId="urn:microsoft.com/office/officeart/2005/8/layout/gear1"/>
    <dgm:cxn modelId="{F08BB197-C133-49F1-B143-62EC23C4A009}" type="presOf" srcId="{1F55D004-B0C7-426C-B9DA-E5285366A9FF}" destId="{7F853C8D-EF14-479B-9A81-5187CA92253C}" srcOrd="1" destOrd="0" presId="urn:microsoft.com/office/officeart/2005/8/layout/gear1"/>
    <dgm:cxn modelId="{3430B8A0-9FED-459E-96FF-F22C7D914136}" type="presOf" srcId="{1BE7A5F7-A513-4D58-9B90-81A3B2DBBB7E}" destId="{09BF6EBF-338A-45EE-9717-EF383D175749}" srcOrd="0" destOrd="0" presId="urn:microsoft.com/office/officeart/2005/8/layout/gear1"/>
    <dgm:cxn modelId="{740599AA-4CA0-451C-ADF9-2F8BDD8532FF}" type="presOf" srcId="{1BE7A5F7-A513-4D58-9B90-81A3B2DBBB7E}" destId="{65CC5E2F-3785-47AB-B80D-24D2F7B32E88}" srcOrd="1" destOrd="0" presId="urn:microsoft.com/office/officeart/2005/8/layout/gear1"/>
    <dgm:cxn modelId="{9362F6C1-D122-4483-9B97-75B1D0C9D905}" type="presOf" srcId="{1F55D004-B0C7-426C-B9DA-E5285366A9FF}" destId="{39640486-7ACB-4F7A-8012-1AFF1CAD7582}" srcOrd="2" destOrd="0" presId="urn:microsoft.com/office/officeart/2005/8/layout/gear1"/>
    <dgm:cxn modelId="{921504C8-B685-4390-912A-8C192F684B6C}" srcId="{691DB4C4-E259-45E0-8B80-D18E89A2EA94}" destId="{1F55D004-B0C7-426C-B9DA-E5285366A9FF}" srcOrd="1" destOrd="0" parTransId="{7AEE3697-E674-40FE-A8CF-2E0613DEBBE3}" sibTransId="{BB5BAB73-E707-4814-B1B7-DB5BC6D72B7E}"/>
    <dgm:cxn modelId="{5E18F7C9-D3AA-465D-BD2F-0F61F9D06CB3}" type="presOf" srcId="{6803D8FC-94CE-48E7-8CC0-AC9B660944DA}" destId="{5F8E36DA-8A34-4DA5-A891-BD7189C4FE00}" srcOrd="0" destOrd="0" presId="urn:microsoft.com/office/officeart/2005/8/layout/gear1"/>
    <dgm:cxn modelId="{1D0EDCD2-C58D-44E4-9135-3994652CABE1}" type="presOf" srcId="{2D45028F-146A-4FCD-8DF8-4E2ED3F3B159}" destId="{4156A01C-E222-4C0D-9613-2412DCB88FAA}" srcOrd="0" destOrd="0" presId="urn:microsoft.com/office/officeart/2005/8/layout/gear1"/>
    <dgm:cxn modelId="{6ACC71D6-352E-4377-B292-B7DF9EABA712}" type="presOf" srcId="{00D2EABB-DD5C-4305-9736-A0F573D315CF}" destId="{76C73939-DD7F-4DC8-A516-E6C26EAD8EDA}" srcOrd="2" destOrd="0" presId="urn:microsoft.com/office/officeart/2005/8/layout/gear1"/>
    <dgm:cxn modelId="{F5776AE1-2439-490D-B799-CC5058CF496B}" type="presOf" srcId="{691DB4C4-E259-45E0-8B80-D18E89A2EA94}" destId="{7A32C2F6-C5BD-4BA3-B5A1-627E3F93BC0E}" srcOrd="0" destOrd="0" presId="urn:microsoft.com/office/officeart/2005/8/layout/gear1"/>
    <dgm:cxn modelId="{DFADAAF6-29BF-44A4-A0AD-BBB3F2889375}" type="presOf" srcId="{00D2EABB-DD5C-4305-9736-A0F573D315CF}" destId="{C661E547-B1FF-48B3-8D92-D3D37A9F0D7B}" srcOrd="3" destOrd="0" presId="urn:microsoft.com/office/officeart/2005/8/layout/gear1"/>
    <dgm:cxn modelId="{7D1839F9-AE51-40EC-8A46-8B605113112B}" srcId="{691DB4C4-E259-45E0-8B80-D18E89A2EA94}" destId="{00D2EABB-DD5C-4305-9736-A0F573D315CF}" srcOrd="2" destOrd="0" parTransId="{BEC4C4C8-C323-46B8-A401-01AEBCB16F48}" sibTransId="{6803D8FC-94CE-48E7-8CC0-AC9B660944DA}"/>
    <dgm:cxn modelId="{2C1AB9FA-49C2-47D0-9144-7F420C2281AF}" type="presOf" srcId="{1BE7A5F7-A513-4D58-9B90-81A3B2DBBB7E}" destId="{1AFACF1B-5190-4D9B-8CD1-966EDF401F7E}" srcOrd="2" destOrd="0" presId="urn:microsoft.com/office/officeart/2005/8/layout/gear1"/>
    <dgm:cxn modelId="{C03FEC1A-886A-426E-95CC-B7D8ED51E98B}" type="presParOf" srcId="{7A32C2F6-C5BD-4BA3-B5A1-627E3F93BC0E}" destId="{09BF6EBF-338A-45EE-9717-EF383D175749}" srcOrd="0" destOrd="0" presId="urn:microsoft.com/office/officeart/2005/8/layout/gear1"/>
    <dgm:cxn modelId="{E3993C37-EA49-4627-A25F-1E96F657870C}" type="presParOf" srcId="{7A32C2F6-C5BD-4BA3-B5A1-627E3F93BC0E}" destId="{65CC5E2F-3785-47AB-B80D-24D2F7B32E88}" srcOrd="1" destOrd="0" presId="urn:microsoft.com/office/officeart/2005/8/layout/gear1"/>
    <dgm:cxn modelId="{E7063ADD-2C94-4EAD-8855-13595299BD55}" type="presParOf" srcId="{7A32C2F6-C5BD-4BA3-B5A1-627E3F93BC0E}" destId="{1AFACF1B-5190-4D9B-8CD1-966EDF401F7E}" srcOrd="2" destOrd="0" presId="urn:microsoft.com/office/officeart/2005/8/layout/gear1"/>
    <dgm:cxn modelId="{285AA7FC-26E8-40D4-96AC-8977BF20AC9D}" type="presParOf" srcId="{7A32C2F6-C5BD-4BA3-B5A1-627E3F93BC0E}" destId="{95990EE1-4FE5-4DFC-9B67-3E49282CAD25}" srcOrd="3" destOrd="0" presId="urn:microsoft.com/office/officeart/2005/8/layout/gear1"/>
    <dgm:cxn modelId="{BE10B8BF-AFE3-4472-9CB1-3F41557C4814}" type="presParOf" srcId="{7A32C2F6-C5BD-4BA3-B5A1-627E3F93BC0E}" destId="{7F853C8D-EF14-479B-9A81-5187CA92253C}" srcOrd="4" destOrd="0" presId="urn:microsoft.com/office/officeart/2005/8/layout/gear1"/>
    <dgm:cxn modelId="{5279A5D9-860D-416C-98ED-7F7ED051BCD3}" type="presParOf" srcId="{7A32C2F6-C5BD-4BA3-B5A1-627E3F93BC0E}" destId="{39640486-7ACB-4F7A-8012-1AFF1CAD7582}" srcOrd="5" destOrd="0" presId="urn:microsoft.com/office/officeart/2005/8/layout/gear1"/>
    <dgm:cxn modelId="{557E9BC0-1EFD-406C-94B3-0EC44D6E54C0}" type="presParOf" srcId="{7A32C2F6-C5BD-4BA3-B5A1-627E3F93BC0E}" destId="{A0A56D29-8403-40E8-83AC-BF4170541B3D}" srcOrd="6" destOrd="0" presId="urn:microsoft.com/office/officeart/2005/8/layout/gear1"/>
    <dgm:cxn modelId="{692238F2-42F7-45AE-A352-044309197BF6}" type="presParOf" srcId="{7A32C2F6-C5BD-4BA3-B5A1-627E3F93BC0E}" destId="{053BEFE7-8F59-4055-8C07-FAE0EC4E4FBD}" srcOrd="7" destOrd="0" presId="urn:microsoft.com/office/officeart/2005/8/layout/gear1"/>
    <dgm:cxn modelId="{8EDAE778-33DA-4F9D-969F-FE0948321B00}" type="presParOf" srcId="{7A32C2F6-C5BD-4BA3-B5A1-627E3F93BC0E}" destId="{76C73939-DD7F-4DC8-A516-E6C26EAD8EDA}" srcOrd="8" destOrd="0" presId="urn:microsoft.com/office/officeart/2005/8/layout/gear1"/>
    <dgm:cxn modelId="{57AE221E-C732-429A-B8AE-EC0A25C44DF3}" type="presParOf" srcId="{7A32C2F6-C5BD-4BA3-B5A1-627E3F93BC0E}" destId="{C661E547-B1FF-48B3-8D92-D3D37A9F0D7B}" srcOrd="9" destOrd="0" presId="urn:microsoft.com/office/officeart/2005/8/layout/gear1"/>
    <dgm:cxn modelId="{5B451159-D61C-465C-874C-960C9E8577D6}" type="presParOf" srcId="{7A32C2F6-C5BD-4BA3-B5A1-627E3F93BC0E}" destId="{4156A01C-E222-4C0D-9613-2412DCB88FAA}" srcOrd="10" destOrd="0" presId="urn:microsoft.com/office/officeart/2005/8/layout/gear1"/>
    <dgm:cxn modelId="{C5B197D2-D0DA-460E-96BA-E1F4E97E80E0}" type="presParOf" srcId="{7A32C2F6-C5BD-4BA3-B5A1-627E3F93BC0E}" destId="{507B0DC1-CC91-4A87-ADA4-3F6698320F0D}" srcOrd="11" destOrd="0" presId="urn:microsoft.com/office/officeart/2005/8/layout/gear1"/>
    <dgm:cxn modelId="{37D8EE78-5F6E-4052-9BAC-DEBFB2FCA175}" type="presParOf" srcId="{7A32C2F6-C5BD-4BA3-B5A1-627E3F93BC0E}" destId="{5F8E36DA-8A34-4DA5-A891-BD7189C4FE0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D29B38-72FD-4274-B2AD-1A0E909C4574}"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IN"/>
        </a:p>
      </dgm:t>
    </dgm:pt>
    <dgm:pt modelId="{2C42CB38-2445-4E50-8995-102FFB8A92FC}">
      <dgm:prSet phldrT="[Text]"/>
      <dgm:spPr/>
      <dgm:t>
        <a:bodyPr/>
        <a:lstStyle/>
        <a:p>
          <a:r>
            <a:rPr lang="en-IN" b="1" i="0" dirty="0"/>
            <a:t>Anticipation of Consumer Demand</a:t>
          </a:r>
          <a:endParaRPr lang="en-IN" dirty="0"/>
        </a:p>
      </dgm:t>
    </dgm:pt>
    <dgm:pt modelId="{37CBEC5D-59AF-4B74-85B4-677CB54A5817}" type="parTrans" cxnId="{E2BBBB5B-D590-4BFB-8160-FF375BF1AC21}">
      <dgm:prSet/>
      <dgm:spPr/>
      <dgm:t>
        <a:bodyPr/>
        <a:lstStyle/>
        <a:p>
          <a:endParaRPr lang="en-IN"/>
        </a:p>
      </dgm:t>
    </dgm:pt>
    <dgm:pt modelId="{66E7FD2A-5FD4-4574-8915-BCD6956E94FE}" type="sibTrans" cxnId="{E2BBBB5B-D590-4BFB-8160-FF375BF1AC21}">
      <dgm:prSet/>
      <dgm:spPr/>
      <dgm:t>
        <a:bodyPr/>
        <a:lstStyle/>
        <a:p>
          <a:endParaRPr lang="en-IN"/>
        </a:p>
      </dgm:t>
    </dgm:pt>
    <dgm:pt modelId="{48C9F096-FED9-469B-833D-FEC0A457D64F}">
      <dgm:prSet phldrT="[Text]"/>
      <dgm:spPr/>
      <dgm:t>
        <a:bodyPr/>
        <a:lstStyle/>
        <a:p>
          <a:r>
            <a:rPr lang="en-IN" b="1" i="0" dirty="0"/>
            <a:t>Complexity of Marketing</a:t>
          </a:r>
          <a:endParaRPr lang="en-IN" dirty="0"/>
        </a:p>
      </dgm:t>
    </dgm:pt>
    <dgm:pt modelId="{B4DCBA72-522D-4A08-B93B-CD46024C2226}" type="parTrans" cxnId="{867ABC57-1D16-4310-921C-A12286263E22}">
      <dgm:prSet/>
      <dgm:spPr/>
      <dgm:t>
        <a:bodyPr/>
        <a:lstStyle/>
        <a:p>
          <a:endParaRPr lang="en-IN"/>
        </a:p>
      </dgm:t>
    </dgm:pt>
    <dgm:pt modelId="{2416E981-43FC-4404-B444-20C75C5BC8D1}" type="sibTrans" cxnId="{867ABC57-1D16-4310-921C-A12286263E22}">
      <dgm:prSet/>
      <dgm:spPr/>
      <dgm:t>
        <a:bodyPr/>
        <a:lstStyle/>
        <a:p>
          <a:endParaRPr lang="en-IN"/>
        </a:p>
      </dgm:t>
    </dgm:pt>
    <dgm:pt modelId="{80E7BFF8-6178-466C-B842-C0CFE6930C4F}">
      <dgm:prSet phldrT="[Text]"/>
      <dgm:spPr/>
      <dgm:t>
        <a:bodyPr/>
        <a:lstStyle/>
        <a:p>
          <a:r>
            <a:rPr lang="en-IN" b="1" i="0" dirty="0"/>
            <a:t>Significance of Economic Indicators</a:t>
          </a:r>
          <a:endParaRPr lang="en-IN" dirty="0"/>
        </a:p>
      </dgm:t>
    </dgm:pt>
    <dgm:pt modelId="{653F3786-E6D3-4E40-B2FF-3B87A1C13EF5}" type="parTrans" cxnId="{1EFC6514-489B-4491-9D0D-1E0401CC6CD2}">
      <dgm:prSet/>
      <dgm:spPr/>
      <dgm:t>
        <a:bodyPr/>
        <a:lstStyle/>
        <a:p>
          <a:endParaRPr lang="en-IN"/>
        </a:p>
      </dgm:t>
    </dgm:pt>
    <dgm:pt modelId="{72F2F9F7-4C6A-4B28-8DAC-BDF44229F02D}" type="sibTrans" cxnId="{1EFC6514-489B-4491-9D0D-1E0401CC6CD2}">
      <dgm:prSet/>
      <dgm:spPr/>
      <dgm:t>
        <a:bodyPr/>
        <a:lstStyle/>
        <a:p>
          <a:endParaRPr lang="en-IN"/>
        </a:p>
      </dgm:t>
    </dgm:pt>
    <dgm:pt modelId="{C64467F1-B5EE-4DA5-BC64-19B14E949EA8}">
      <dgm:prSet phldrT="[Text]"/>
      <dgm:spPr/>
      <dgm:t>
        <a:bodyPr/>
        <a:lstStyle/>
        <a:p>
          <a:r>
            <a:rPr lang="en-IN" b="1" i="0" dirty="0"/>
            <a:t>Significance of Competition</a:t>
          </a:r>
          <a:endParaRPr lang="en-IN" dirty="0"/>
        </a:p>
      </dgm:t>
    </dgm:pt>
    <dgm:pt modelId="{283399F1-7C28-4FE8-BD97-E71CD79EAFE4}" type="parTrans" cxnId="{25F9FF30-CD03-4B05-B4C2-AE2D116B8AEB}">
      <dgm:prSet/>
      <dgm:spPr/>
      <dgm:t>
        <a:bodyPr/>
        <a:lstStyle/>
        <a:p>
          <a:endParaRPr lang="en-IN"/>
        </a:p>
      </dgm:t>
    </dgm:pt>
    <dgm:pt modelId="{4699656D-C6CA-445F-9736-C4B4B29DABC6}" type="sibTrans" cxnId="{25F9FF30-CD03-4B05-B4C2-AE2D116B8AEB}">
      <dgm:prSet/>
      <dgm:spPr/>
      <dgm:t>
        <a:bodyPr/>
        <a:lstStyle/>
        <a:p>
          <a:endParaRPr lang="en-IN"/>
        </a:p>
      </dgm:t>
    </dgm:pt>
    <dgm:pt modelId="{8A7553E5-BCAE-40E3-9CC4-1660D2E2588B}" type="pres">
      <dgm:prSet presAssocID="{D8D29B38-72FD-4274-B2AD-1A0E909C4574}" presName="Name0" presStyleCnt="0">
        <dgm:presLayoutVars>
          <dgm:chMax val="7"/>
          <dgm:chPref val="7"/>
          <dgm:dir/>
        </dgm:presLayoutVars>
      </dgm:prSet>
      <dgm:spPr/>
    </dgm:pt>
    <dgm:pt modelId="{AF6C748A-B443-4560-A8C9-808BEDA855A1}" type="pres">
      <dgm:prSet presAssocID="{D8D29B38-72FD-4274-B2AD-1A0E909C4574}" presName="Name1" presStyleCnt="0"/>
      <dgm:spPr/>
    </dgm:pt>
    <dgm:pt modelId="{0147A76A-AB03-43BE-ADC9-D6DF7FFCA4F0}" type="pres">
      <dgm:prSet presAssocID="{D8D29B38-72FD-4274-B2AD-1A0E909C4574}" presName="cycle" presStyleCnt="0"/>
      <dgm:spPr/>
    </dgm:pt>
    <dgm:pt modelId="{0769EA7A-C665-4AF9-9046-50957CD9F3F9}" type="pres">
      <dgm:prSet presAssocID="{D8D29B38-72FD-4274-B2AD-1A0E909C4574}" presName="srcNode" presStyleLbl="node1" presStyleIdx="0" presStyleCnt="4"/>
      <dgm:spPr/>
    </dgm:pt>
    <dgm:pt modelId="{E4BF16BE-2050-4513-AFC6-E163C591C33C}" type="pres">
      <dgm:prSet presAssocID="{D8D29B38-72FD-4274-B2AD-1A0E909C4574}" presName="conn" presStyleLbl="parChTrans1D2" presStyleIdx="0" presStyleCnt="1"/>
      <dgm:spPr/>
    </dgm:pt>
    <dgm:pt modelId="{4CCF2D43-9EC2-46F0-81CB-5FFAEA13B0AF}" type="pres">
      <dgm:prSet presAssocID="{D8D29B38-72FD-4274-B2AD-1A0E909C4574}" presName="extraNode" presStyleLbl="node1" presStyleIdx="0" presStyleCnt="4"/>
      <dgm:spPr/>
    </dgm:pt>
    <dgm:pt modelId="{B5E504C2-270B-4F3D-AA9A-5D1BA0FBDD10}" type="pres">
      <dgm:prSet presAssocID="{D8D29B38-72FD-4274-B2AD-1A0E909C4574}" presName="dstNode" presStyleLbl="node1" presStyleIdx="0" presStyleCnt="4"/>
      <dgm:spPr/>
    </dgm:pt>
    <dgm:pt modelId="{245D7BC1-F62A-4775-93AA-B5ED04E2D9EF}" type="pres">
      <dgm:prSet presAssocID="{2C42CB38-2445-4E50-8995-102FFB8A92FC}" presName="text_1" presStyleLbl="node1" presStyleIdx="0" presStyleCnt="4">
        <dgm:presLayoutVars>
          <dgm:bulletEnabled val="1"/>
        </dgm:presLayoutVars>
      </dgm:prSet>
      <dgm:spPr/>
    </dgm:pt>
    <dgm:pt modelId="{88A1FE42-DF11-4CA0-A287-CF57BA4BFAFA}" type="pres">
      <dgm:prSet presAssocID="{2C42CB38-2445-4E50-8995-102FFB8A92FC}" presName="accent_1" presStyleCnt="0"/>
      <dgm:spPr/>
    </dgm:pt>
    <dgm:pt modelId="{253995A1-B0AC-4DE2-B6F3-DCB60259945B}" type="pres">
      <dgm:prSet presAssocID="{2C42CB38-2445-4E50-8995-102FFB8A92FC}" presName="accentRepeatNode" presStyleLbl="solidFgAcc1" presStyleIdx="0" presStyleCnt="4"/>
      <dgm:spPr/>
    </dgm:pt>
    <dgm:pt modelId="{0E892FFD-5060-410C-A1DE-667C7244C65F}" type="pres">
      <dgm:prSet presAssocID="{48C9F096-FED9-469B-833D-FEC0A457D64F}" presName="text_2" presStyleLbl="node1" presStyleIdx="1" presStyleCnt="4">
        <dgm:presLayoutVars>
          <dgm:bulletEnabled val="1"/>
        </dgm:presLayoutVars>
      </dgm:prSet>
      <dgm:spPr/>
    </dgm:pt>
    <dgm:pt modelId="{4D4CD280-C15E-4BA5-90C3-E6EC89793FE6}" type="pres">
      <dgm:prSet presAssocID="{48C9F096-FED9-469B-833D-FEC0A457D64F}" presName="accent_2" presStyleCnt="0"/>
      <dgm:spPr/>
    </dgm:pt>
    <dgm:pt modelId="{34D3EDFC-3628-4C4E-9CBC-A347B50D8B63}" type="pres">
      <dgm:prSet presAssocID="{48C9F096-FED9-469B-833D-FEC0A457D64F}" presName="accentRepeatNode" presStyleLbl="solidFgAcc1" presStyleIdx="1" presStyleCnt="4"/>
      <dgm:spPr/>
    </dgm:pt>
    <dgm:pt modelId="{095F83B9-F9DE-4FBD-AF7D-E0FB7FBD4CBC}" type="pres">
      <dgm:prSet presAssocID="{80E7BFF8-6178-466C-B842-C0CFE6930C4F}" presName="text_3" presStyleLbl="node1" presStyleIdx="2" presStyleCnt="4">
        <dgm:presLayoutVars>
          <dgm:bulletEnabled val="1"/>
        </dgm:presLayoutVars>
      </dgm:prSet>
      <dgm:spPr/>
    </dgm:pt>
    <dgm:pt modelId="{C8604BB5-AE2E-4313-AA21-3D4615CE5FEB}" type="pres">
      <dgm:prSet presAssocID="{80E7BFF8-6178-466C-B842-C0CFE6930C4F}" presName="accent_3" presStyleCnt="0"/>
      <dgm:spPr/>
    </dgm:pt>
    <dgm:pt modelId="{AC08F993-2936-4C49-9F23-316B5D0408D3}" type="pres">
      <dgm:prSet presAssocID="{80E7BFF8-6178-466C-B842-C0CFE6930C4F}" presName="accentRepeatNode" presStyleLbl="solidFgAcc1" presStyleIdx="2" presStyleCnt="4"/>
      <dgm:spPr/>
    </dgm:pt>
    <dgm:pt modelId="{6020A8CB-4404-4DAB-8511-4A5742AA9756}" type="pres">
      <dgm:prSet presAssocID="{C64467F1-B5EE-4DA5-BC64-19B14E949EA8}" presName="text_4" presStyleLbl="node1" presStyleIdx="3" presStyleCnt="4">
        <dgm:presLayoutVars>
          <dgm:bulletEnabled val="1"/>
        </dgm:presLayoutVars>
      </dgm:prSet>
      <dgm:spPr/>
    </dgm:pt>
    <dgm:pt modelId="{B90E8577-21F9-4DC5-8E93-787D619A6463}" type="pres">
      <dgm:prSet presAssocID="{C64467F1-B5EE-4DA5-BC64-19B14E949EA8}" presName="accent_4" presStyleCnt="0"/>
      <dgm:spPr/>
    </dgm:pt>
    <dgm:pt modelId="{C91CA318-89AB-4872-AD74-A93B540E8BFE}" type="pres">
      <dgm:prSet presAssocID="{C64467F1-B5EE-4DA5-BC64-19B14E949EA8}" presName="accentRepeatNode" presStyleLbl="solidFgAcc1" presStyleIdx="3" presStyleCnt="4"/>
      <dgm:spPr/>
    </dgm:pt>
  </dgm:ptLst>
  <dgm:cxnLst>
    <dgm:cxn modelId="{2ED67F06-7D8A-4A6E-814D-E7A68645757A}" type="presOf" srcId="{80E7BFF8-6178-466C-B842-C0CFE6930C4F}" destId="{095F83B9-F9DE-4FBD-AF7D-E0FB7FBD4CBC}" srcOrd="0" destOrd="0" presId="urn:microsoft.com/office/officeart/2008/layout/VerticalCurvedList"/>
    <dgm:cxn modelId="{F041DE07-8019-4717-B639-693F60AC8D23}" type="presOf" srcId="{D8D29B38-72FD-4274-B2AD-1A0E909C4574}" destId="{8A7553E5-BCAE-40E3-9CC4-1660D2E2588B}" srcOrd="0" destOrd="0" presId="urn:microsoft.com/office/officeart/2008/layout/VerticalCurvedList"/>
    <dgm:cxn modelId="{42DD9308-912A-4DA1-9E01-27A791A63619}" type="presOf" srcId="{2C42CB38-2445-4E50-8995-102FFB8A92FC}" destId="{245D7BC1-F62A-4775-93AA-B5ED04E2D9EF}" srcOrd="0" destOrd="0" presId="urn:microsoft.com/office/officeart/2008/layout/VerticalCurvedList"/>
    <dgm:cxn modelId="{1EFC6514-489B-4491-9D0D-1E0401CC6CD2}" srcId="{D8D29B38-72FD-4274-B2AD-1A0E909C4574}" destId="{80E7BFF8-6178-466C-B842-C0CFE6930C4F}" srcOrd="2" destOrd="0" parTransId="{653F3786-E6D3-4E40-B2FF-3B87A1C13EF5}" sibTransId="{72F2F9F7-4C6A-4B28-8DAC-BDF44229F02D}"/>
    <dgm:cxn modelId="{25F9FF30-CD03-4B05-B4C2-AE2D116B8AEB}" srcId="{D8D29B38-72FD-4274-B2AD-1A0E909C4574}" destId="{C64467F1-B5EE-4DA5-BC64-19B14E949EA8}" srcOrd="3" destOrd="0" parTransId="{283399F1-7C28-4FE8-BD97-E71CD79EAFE4}" sibTransId="{4699656D-C6CA-445F-9736-C4B4B29DABC6}"/>
    <dgm:cxn modelId="{E2BBBB5B-D590-4BFB-8160-FF375BF1AC21}" srcId="{D8D29B38-72FD-4274-B2AD-1A0E909C4574}" destId="{2C42CB38-2445-4E50-8995-102FFB8A92FC}" srcOrd="0" destOrd="0" parTransId="{37CBEC5D-59AF-4B74-85B4-677CB54A5817}" sibTransId="{66E7FD2A-5FD4-4574-8915-BCD6956E94FE}"/>
    <dgm:cxn modelId="{71A3AB60-E3F6-45AD-8595-9E1DFEEA451E}" type="presOf" srcId="{66E7FD2A-5FD4-4574-8915-BCD6956E94FE}" destId="{E4BF16BE-2050-4513-AFC6-E163C591C33C}" srcOrd="0" destOrd="0" presId="urn:microsoft.com/office/officeart/2008/layout/VerticalCurvedList"/>
    <dgm:cxn modelId="{133E3368-F4D7-41AF-81D5-0ADE7F1133F9}" type="presOf" srcId="{48C9F096-FED9-469B-833D-FEC0A457D64F}" destId="{0E892FFD-5060-410C-A1DE-667C7244C65F}" srcOrd="0" destOrd="0" presId="urn:microsoft.com/office/officeart/2008/layout/VerticalCurvedList"/>
    <dgm:cxn modelId="{867ABC57-1D16-4310-921C-A12286263E22}" srcId="{D8D29B38-72FD-4274-B2AD-1A0E909C4574}" destId="{48C9F096-FED9-469B-833D-FEC0A457D64F}" srcOrd="1" destOrd="0" parTransId="{B4DCBA72-522D-4A08-B93B-CD46024C2226}" sibTransId="{2416E981-43FC-4404-B444-20C75C5BC8D1}"/>
    <dgm:cxn modelId="{C777A9D0-C8C0-4207-9395-8A6AED227910}" type="presOf" srcId="{C64467F1-B5EE-4DA5-BC64-19B14E949EA8}" destId="{6020A8CB-4404-4DAB-8511-4A5742AA9756}" srcOrd="0" destOrd="0" presId="urn:microsoft.com/office/officeart/2008/layout/VerticalCurvedList"/>
    <dgm:cxn modelId="{DBFE68B9-C450-42D9-AD16-2B82BF517E27}" type="presParOf" srcId="{8A7553E5-BCAE-40E3-9CC4-1660D2E2588B}" destId="{AF6C748A-B443-4560-A8C9-808BEDA855A1}" srcOrd="0" destOrd="0" presId="urn:microsoft.com/office/officeart/2008/layout/VerticalCurvedList"/>
    <dgm:cxn modelId="{F892812A-6D50-4528-9FCD-4FBF3F74E335}" type="presParOf" srcId="{AF6C748A-B443-4560-A8C9-808BEDA855A1}" destId="{0147A76A-AB03-43BE-ADC9-D6DF7FFCA4F0}" srcOrd="0" destOrd="0" presId="urn:microsoft.com/office/officeart/2008/layout/VerticalCurvedList"/>
    <dgm:cxn modelId="{0625F8AA-A79D-4396-AB07-37ADEE34F379}" type="presParOf" srcId="{0147A76A-AB03-43BE-ADC9-D6DF7FFCA4F0}" destId="{0769EA7A-C665-4AF9-9046-50957CD9F3F9}" srcOrd="0" destOrd="0" presId="urn:microsoft.com/office/officeart/2008/layout/VerticalCurvedList"/>
    <dgm:cxn modelId="{5591FB2F-38C9-4121-A6F3-C8750CF46EA7}" type="presParOf" srcId="{0147A76A-AB03-43BE-ADC9-D6DF7FFCA4F0}" destId="{E4BF16BE-2050-4513-AFC6-E163C591C33C}" srcOrd="1" destOrd="0" presId="urn:microsoft.com/office/officeart/2008/layout/VerticalCurvedList"/>
    <dgm:cxn modelId="{40CE2A77-DF44-4597-ABED-64B753A1520D}" type="presParOf" srcId="{0147A76A-AB03-43BE-ADC9-D6DF7FFCA4F0}" destId="{4CCF2D43-9EC2-46F0-81CB-5FFAEA13B0AF}" srcOrd="2" destOrd="0" presId="urn:microsoft.com/office/officeart/2008/layout/VerticalCurvedList"/>
    <dgm:cxn modelId="{4F310D03-72C1-4467-A462-66F47CFC92B7}" type="presParOf" srcId="{0147A76A-AB03-43BE-ADC9-D6DF7FFCA4F0}" destId="{B5E504C2-270B-4F3D-AA9A-5D1BA0FBDD10}" srcOrd="3" destOrd="0" presId="urn:microsoft.com/office/officeart/2008/layout/VerticalCurvedList"/>
    <dgm:cxn modelId="{8CC9F1C7-B92B-4D45-888D-47624C49B23C}" type="presParOf" srcId="{AF6C748A-B443-4560-A8C9-808BEDA855A1}" destId="{245D7BC1-F62A-4775-93AA-B5ED04E2D9EF}" srcOrd="1" destOrd="0" presId="urn:microsoft.com/office/officeart/2008/layout/VerticalCurvedList"/>
    <dgm:cxn modelId="{2EE18A77-55FE-45AC-902D-C70AC14F6D78}" type="presParOf" srcId="{AF6C748A-B443-4560-A8C9-808BEDA855A1}" destId="{88A1FE42-DF11-4CA0-A287-CF57BA4BFAFA}" srcOrd="2" destOrd="0" presId="urn:microsoft.com/office/officeart/2008/layout/VerticalCurvedList"/>
    <dgm:cxn modelId="{6FA8F1DA-BA59-4634-B6BE-1C301F1911C0}" type="presParOf" srcId="{88A1FE42-DF11-4CA0-A287-CF57BA4BFAFA}" destId="{253995A1-B0AC-4DE2-B6F3-DCB60259945B}" srcOrd="0" destOrd="0" presId="urn:microsoft.com/office/officeart/2008/layout/VerticalCurvedList"/>
    <dgm:cxn modelId="{16901B70-2998-45D7-A660-179193ADFACF}" type="presParOf" srcId="{AF6C748A-B443-4560-A8C9-808BEDA855A1}" destId="{0E892FFD-5060-410C-A1DE-667C7244C65F}" srcOrd="3" destOrd="0" presId="urn:microsoft.com/office/officeart/2008/layout/VerticalCurvedList"/>
    <dgm:cxn modelId="{72BD8A9A-70C1-4F9E-A1E3-056362DCA6EF}" type="presParOf" srcId="{AF6C748A-B443-4560-A8C9-808BEDA855A1}" destId="{4D4CD280-C15E-4BA5-90C3-E6EC89793FE6}" srcOrd="4" destOrd="0" presId="urn:microsoft.com/office/officeart/2008/layout/VerticalCurvedList"/>
    <dgm:cxn modelId="{CEC8BAEF-0573-4ABD-9546-208E4A0A7F79}" type="presParOf" srcId="{4D4CD280-C15E-4BA5-90C3-E6EC89793FE6}" destId="{34D3EDFC-3628-4C4E-9CBC-A347B50D8B63}" srcOrd="0" destOrd="0" presId="urn:microsoft.com/office/officeart/2008/layout/VerticalCurvedList"/>
    <dgm:cxn modelId="{FB856E41-B145-4261-ABB4-6777E2DBFBE4}" type="presParOf" srcId="{AF6C748A-B443-4560-A8C9-808BEDA855A1}" destId="{095F83B9-F9DE-4FBD-AF7D-E0FB7FBD4CBC}" srcOrd="5" destOrd="0" presId="urn:microsoft.com/office/officeart/2008/layout/VerticalCurvedList"/>
    <dgm:cxn modelId="{E8ADA8EB-0FD5-44E5-8103-F15C027B7CA6}" type="presParOf" srcId="{AF6C748A-B443-4560-A8C9-808BEDA855A1}" destId="{C8604BB5-AE2E-4313-AA21-3D4615CE5FEB}" srcOrd="6" destOrd="0" presId="urn:microsoft.com/office/officeart/2008/layout/VerticalCurvedList"/>
    <dgm:cxn modelId="{A76BB1AB-220A-44EF-BB94-0DF34AC08C31}" type="presParOf" srcId="{C8604BB5-AE2E-4313-AA21-3D4615CE5FEB}" destId="{AC08F993-2936-4C49-9F23-316B5D0408D3}" srcOrd="0" destOrd="0" presId="urn:microsoft.com/office/officeart/2008/layout/VerticalCurvedList"/>
    <dgm:cxn modelId="{5714D4AA-775A-4BCC-B0D2-1BE9DC589BE5}" type="presParOf" srcId="{AF6C748A-B443-4560-A8C9-808BEDA855A1}" destId="{6020A8CB-4404-4DAB-8511-4A5742AA9756}" srcOrd="7" destOrd="0" presId="urn:microsoft.com/office/officeart/2008/layout/VerticalCurvedList"/>
    <dgm:cxn modelId="{505286B4-51D4-4242-9D7E-55FBECE16BD9}" type="presParOf" srcId="{AF6C748A-B443-4560-A8C9-808BEDA855A1}" destId="{B90E8577-21F9-4DC5-8E93-787D619A6463}" srcOrd="8" destOrd="0" presId="urn:microsoft.com/office/officeart/2008/layout/VerticalCurvedList"/>
    <dgm:cxn modelId="{14EFBF68-514E-4023-88D0-E73B601A6213}" type="presParOf" srcId="{B90E8577-21F9-4DC5-8E93-787D619A6463}" destId="{C91CA318-89AB-4872-AD74-A93B540E8BF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D98215-224F-4F93-845B-2855BB6701FE}" type="doc">
      <dgm:prSet loTypeId="urn:microsoft.com/office/officeart/2005/8/layout/vList3" loCatId="list" qsTypeId="urn:microsoft.com/office/officeart/2005/8/quickstyle/simple1" qsCatId="simple" csTypeId="urn:microsoft.com/office/officeart/2005/8/colors/colorful5" csCatId="colorful" phldr="1"/>
      <dgm:spPr/>
    </dgm:pt>
    <dgm:pt modelId="{6496B1DB-9C98-4C1E-8E73-0871D3283F25}">
      <dgm:prSet phldrT="[Text]"/>
      <dgm:spPr/>
      <dgm:t>
        <a:bodyPr/>
        <a:lstStyle/>
        <a:p>
          <a:r>
            <a:rPr lang="en-US" b="1" i="0" dirty="0"/>
            <a:t>Development of Science and Technology</a:t>
          </a:r>
          <a:endParaRPr lang="en-IN" dirty="0"/>
        </a:p>
      </dgm:t>
    </dgm:pt>
    <dgm:pt modelId="{AA6D41D6-FB37-4947-B247-3B62E6A01B00}" type="parTrans" cxnId="{DC337F8A-AA64-4C98-8006-5E880BB70F3B}">
      <dgm:prSet/>
      <dgm:spPr/>
      <dgm:t>
        <a:bodyPr/>
        <a:lstStyle/>
        <a:p>
          <a:endParaRPr lang="en-IN"/>
        </a:p>
      </dgm:t>
    </dgm:pt>
    <dgm:pt modelId="{BC44F3DF-2ECC-4D24-9FD1-852044229C5B}" type="sibTrans" cxnId="{DC337F8A-AA64-4C98-8006-5E880BB70F3B}">
      <dgm:prSet/>
      <dgm:spPr/>
      <dgm:t>
        <a:bodyPr/>
        <a:lstStyle/>
        <a:p>
          <a:endParaRPr lang="en-IN"/>
        </a:p>
      </dgm:t>
    </dgm:pt>
    <dgm:pt modelId="{EE7F8CCE-5359-4DA1-9290-930E1AD96277}">
      <dgm:prSet phldrT="[Text]"/>
      <dgm:spPr/>
      <dgm:t>
        <a:bodyPr/>
        <a:lstStyle/>
        <a:p>
          <a:r>
            <a:rPr lang="en-IN" b="1" i="0" dirty="0"/>
            <a:t>Consumerism</a:t>
          </a:r>
          <a:endParaRPr lang="en-IN" dirty="0"/>
        </a:p>
      </dgm:t>
    </dgm:pt>
    <dgm:pt modelId="{DEA27B8E-E27C-4A4C-8DA3-77C570124104}" type="parTrans" cxnId="{F5BDF9C8-F034-40B0-8B7E-432E559E2F03}">
      <dgm:prSet/>
      <dgm:spPr/>
      <dgm:t>
        <a:bodyPr/>
        <a:lstStyle/>
        <a:p>
          <a:endParaRPr lang="en-IN"/>
        </a:p>
      </dgm:t>
    </dgm:pt>
    <dgm:pt modelId="{0D33EF1D-A877-4997-961E-BC5883982915}" type="sibTrans" cxnId="{F5BDF9C8-F034-40B0-8B7E-432E559E2F03}">
      <dgm:prSet/>
      <dgm:spPr/>
      <dgm:t>
        <a:bodyPr/>
        <a:lstStyle/>
        <a:p>
          <a:endParaRPr lang="en-IN"/>
        </a:p>
      </dgm:t>
    </dgm:pt>
    <dgm:pt modelId="{64D4CFCF-A9AA-40A3-9EF7-2A2386979113}">
      <dgm:prSet phldrT="[Text]"/>
      <dgm:spPr/>
      <dgm:t>
        <a:bodyPr/>
        <a:lstStyle/>
        <a:p>
          <a:r>
            <a:rPr lang="en-IN" b="1" i="0" dirty="0"/>
            <a:t>Marketing Planning</a:t>
          </a:r>
          <a:endParaRPr lang="en-IN" dirty="0"/>
        </a:p>
      </dgm:t>
    </dgm:pt>
    <dgm:pt modelId="{C99A28B7-2BC3-40C8-A4CF-13C1BAF33B86}" type="parTrans" cxnId="{0B137D7D-0899-4C56-9BC7-4FB3712B2111}">
      <dgm:prSet/>
      <dgm:spPr/>
      <dgm:t>
        <a:bodyPr/>
        <a:lstStyle/>
        <a:p>
          <a:endParaRPr lang="en-IN"/>
        </a:p>
      </dgm:t>
    </dgm:pt>
    <dgm:pt modelId="{B6C58109-ADD8-468C-B294-690C6BB3CBF5}" type="sibTrans" cxnId="{0B137D7D-0899-4C56-9BC7-4FB3712B2111}">
      <dgm:prSet/>
      <dgm:spPr/>
      <dgm:t>
        <a:bodyPr/>
        <a:lstStyle/>
        <a:p>
          <a:endParaRPr lang="en-IN"/>
        </a:p>
      </dgm:t>
    </dgm:pt>
    <dgm:pt modelId="{3A3E75A9-F73F-4935-8EAA-64AFD006D0DE}" type="pres">
      <dgm:prSet presAssocID="{0ED98215-224F-4F93-845B-2855BB6701FE}" presName="linearFlow" presStyleCnt="0">
        <dgm:presLayoutVars>
          <dgm:dir/>
          <dgm:resizeHandles val="exact"/>
        </dgm:presLayoutVars>
      </dgm:prSet>
      <dgm:spPr/>
    </dgm:pt>
    <dgm:pt modelId="{9D07CE26-32A4-49B9-AE70-F06250F4D963}" type="pres">
      <dgm:prSet presAssocID="{6496B1DB-9C98-4C1E-8E73-0871D3283F25}" presName="composite" presStyleCnt="0"/>
      <dgm:spPr/>
    </dgm:pt>
    <dgm:pt modelId="{6A471124-BF66-4169-A10E-C25A1F029206}" type="pres">
      <dgm:prSet presAssocID="{6496B1DB-9C98-4C1E-8E73-0871D3283F25}" presName="imgShp" presStyleLbl="fgImgPlace1" presStyleIdx="0" presStyleCnt="3"/>
      <dgm:spPr/>
    </dgm:pt>
    <dgm:pt modelId="{4250B14C-50D7-4C1F-9478-366A035B538B}" type="pres">
      <dgm:prSet presAssocID="{6496B1DB-9C98-4C1E-8E73-0871D3283F25}" presName="txShp" presStyleLbl="node1" presStyleIdx="0" presStyleCnt="3">
        <dgm:presLayoutVars>
          <dgm:bulletEnabled val="1"/>
        </dgm:presLayoutVars>
      </dgm:prSet>
      <dgm:spPr/>
    </dgm:pt>
    <dgm:pt modelId="{D817CFCE-43ED-4483-901C-2BE1270CD80D}" type="pres">
      <dgm:prSet presAssocID="{BC44F3DF-2ECC-4D24-9FD1-852044229C5B}" presName="spacing" presStyleCnt="0"/>
      <dgm:spPr/>
    </dgm:pt>
    <dgm:pt modelId="{C9CCEDDC-63F1-488D-849E-94FCD0AD3180}" type="pres">
      <dgm:prSet presAssocID="{EE7F8CCE-5359-4DA1-9290-930E1AD96277}" presName="composite" presStyleCnt="0"/>
      <dgm:spPr/>
    </dgm:pt>
    <dgm:pt modelId="{7007703D-E1BC-48CD-A658-C84150472701}" type="pres">
      <dgm:prSet presAssocID="{EE7F8CCE-5359-4DA1-9290-930E1AD96277}" presName="imgShp" presStyleLbl="fgImgPlace1" presStyleIdx="1" presStyleCnt="3"/>
      <dgm:spPr/>
    </dgm:pt>
    <dgm:pt modelId="{3E4984B1-8C52-46A9-9389-DBE339126B3F}" type="pres">
      <dgm:prSet presAssocID="{EE7F8CCE-5359-4DA1-9290-930E1AD96277}" presName="txShp" presStyleLbl="node1" presStyleIdx="1" presStyleCnt="3">
        <dgm:presLayoutVars>
          <dgm:bulletEnabled val="1"/>
        </dgm:presLayoutVars>
      </dgm:prSet>
      <dgm:spPr/>
    </dgm:pt>
    <dgm:pt modelId="{7A5C08B0-FC87-4327-A148-432AB2960D68}" type="pres">
      <dgm:prSet presAssocID="{0D33EF1D-A877-4997-961E-BC5883982915}" presName="spacing" presStyleCnt="0"/>
      <dgm:spPr/>
    </dgm:pt>
    <dgm:pt modelId="{63D3D594-119D-484D-B544-F8C9ABBA1C59}" type="pres">
      <dgm:prSet presAssocID="{64D4CFCF-A9AA-40A3-9EF7-2A2386979113}" presName="composite" presStyleCnt="0"/>
      <dgm:spPr/>
    </dgm:pt>
    <dgm:pt modelId="{EAA5BE92-8A9C-4343-B83D-DB4F16F087F8}" type="pres">
      <dgm:prSet presAssocID="{64D4CFCF-A9AA-40A3-9EF7-2A2386979113}" presName="imgShp" presStyleLbl="fgImgPlace1" presStyleIdx="2" presStyleCnt="3"/>
      <dgm:spPr/>
    </dgm:pt>
    <dgm:pt modelId="{9B33CB61-B9B1-4E28-A569-304F872B9539}" type="pres">
      <dgm:prSet presAssocID="{64D4CFCF-A9AA-40A3-9EF7-2A2386979113}" presName="txShp" presStyleLbl="node1" presStyleIdx="2" presStyleCnt="3">
        <dgm:presLayoutVars>
          <dgm:bulletEnabled val="1"/>
        </dgm:presLayoutVars>
      </dgm:prSet>
      <dgm:spPr/>
    </dgm:pt>
  </dgm:ptLst>
  <dgm:cxnLst>
    <dgm:cxn modelId="{A4999500-5EDD-46B1-A3F0-53A0066AFC22}" type="presOf" srcId="{6496B1DB-9C98-4C1E-8E73-0871D3283F25}" destId="{4250B14C-50D7-4C1F-9478-366A035B538B}" srcOrd="0" destOrd="0" presId="urn:microsoft.com/office/officeart/2005/8/layout/vList3"/>
    <dgm:cxn modelId="{4246521D-1C4B-4C20-BC0E-B63BFF9C85E3}" type="presOf" srcId="{EE7F8CCE-5359-4DA1-9290-930E1AD96277}" destId="{3E4984B1-8C52-46A9-9389-DBE339126B3F}" srcOrd="0" destOrd="0" presId="urn:microsoft.com/office/officeart/2005/8/layout/vList3"/>
    <dgm:cxn modelId="{0B137D7D-0899-4C56-9BC7-4FB3712B2111}" srcId="{0ED98215-224F-4F93-845B-2855BB6701FE}" destId="{64D4CFCF-A9AA-40A3-9EF7-2A2386979113}" srcOrd="2" destOrd="0" parTransId="{C99A28B7-2BC3-40C8-A4CF-13C1BAF33B86}" sibTransId="{B6C58109-ADD8-468C-B294-690C6BB3CBF5}"/>
    <dgm:cxn modelId="{DC337F8A-AA64-4C98-8006-5E880BB70F3B}" srcId="{0ED98215-224F-4F93-845B-2855BB6701FE}" destId="{6496B1DB-9C98-4C1E-8E73-0871D3283F25}" srcOrd="0" destOrd="0" parTransId="{AA6D41D6-FB37-4947-B247-3B62E6A01B00}" sibTransId="{BC44F3DF-2ECC-4D24-9FD1-852044229C5B}"/>
    <dgm:cxn modelId="{F5BDF9C8-F034-40B0-8B7E-432E559E2F03}" srcId="{0ED98215-224F-4F93-845B-2855BB6701FE}" destId="{EE7F8CCE-5359-4DA1-9290-930E1AD96277}" srcOrd="1" destOrd="0" parTransId="{DEA27B8E-E27C-4A4C-8DA3-77C570124104}" sibTransId="{0D33EF1D-A877-4997-961E-BC5883982915}"/>
    <dgm:cxn modelId="{1AC38FF7-0EF4-4137-AE15-00553DEB8EA5}" type="presOf" srcId="{0ED98215-224F-4F93-845B-2855BB6701FE}" destId="{3A3E75A9-F73F-4935-8EAA-64AFD006D0DE}" srcOrd="0" destOrd="0" presId="urn:microsoft.com/office/officeart/2005/8/layout/vList3"/>
    <dgm:cxn modelId="{3F53B9FF-E853-429E-9CAA-D16514B973A2}" type="presOf" srcId="{64D4CFCF-A9AA-40A3-9EF7-2A2386979113}" destId="{9B33CB61-B9B1-4E28-A569-304F872B9539}" srcOrd="0" destOrd="0" presId="urn:microsoft.com/office/officeart/2005/8/layout/vList3"/>
    <dgm:cxn modelId="{6FD4F3D5-7197-4348-BCE1-87A4BA5E2A99}" type="presParOf" srcId="{3A3E75A9-F73F-4935-8EAA-64AFD006D0DE}" destId="{9D07CE26-32A4-49B9-AE70-F06250F4D963}" srcOrd="0" destOrd="0" presId="urn:microsoft.com/office/officeart/2005/8/layout/vList3"/>
    <dgm:cxn modelId="{89BDD9EB-39CB-46A1-AE7D-9E6F477DE6CF}" type="presParOf" srcId="{9D07CE26-32A4-49B9-AE70-F06250F4D963}" destId="{6A471124-BF66-4169-A10E-C25A1F029206}" srcOrd="0" destOrd="0" presId="urn:microsoft.com/office/officeart/2005/8/layout/vList3"/>
    <dgm:cxn modelId="{EDA9DB41-6822-403C-8BA4-1929E2C9AB9E}" type="presParOf" srcId="{9D07CE26-32A4-49B9-AE70-F06250F4D963}" destId="{4250B14C-50D7-4C1F-9478-366A035B538B}" srcOrd="1" destOrd="0" presId="urn:microsoft.com/office/officeart/2005/8/layout/vList3"/>
    <dgm:cxn modelId="{7F604666-B3DA-41F8-B7E0-2D4BD7E74122}" type="presParOf" srcId="{3A3E75A9-F73F-4935-8EAA-64AFD006D0DE}" destId="{D817CFCE-43ED-4483-901C-2BE1270CD80D}" srcOrd="1" destOrd="0" presId="urn:microsoft.com/office/officeart/2005/8/layout/vList3"/>
    <dgm:cxn modelId="{908B8243-B83E-420D-9FE1-473FA686EB59}" type="presParOf" srcId="{3A3E75A9-F73F-4935-8EAA-64AFD006D0DE}" destId="{C9CCEDDC-63F1-488D-849E-94FCD0AD3180}" srcOrd="2" destOrd="0" presId="urn:microsoft.com/office/officeart/2005/8/layout/vList3"/>
    <dgm:cxn modelId="{FABCC042-9A6F-41D2-BF62-65E5E464D036}" type="presParOf" srcId="{C9CCEDDC-63F1-488D-849E-94FCD0AD3180}" destId="{7007703D-E1BC-48CD-A658-C84150472701}" srcOrd="0" destOrd="0" presId="urn:microsoft.com/office/officeart/2005/8/layout/vList3"/>
    <dgm:cxn modelId="{00F93AB7-3E62-4033-A244-910023540AD5}" type="presParOf" srcId="{C9CCEDDC-63F1-488D-849E-94FCD0AD3180}" destId="{3E4984B1-8C52-46A9-9389-DBE339126B3F}" srcOrd="1" destOrd="0" presId="urn:microsoft.com/office/officeart/2005/8/layout/vList3"/>
    <dgm:cxn modelId="{160E817B-4C96-4AE2-888E-50E53718FE7A}" type="presParOf" srcId="{3A3E75A9-F73F-4935-8EAA-64AFD006D0DE}" destId="{7A5C08B0-FC87-4327-A148-432AB2960D68}" srcOrd="3" destOrd="0" presId="urn:microsoft.com/office/officeart/2005/8/layout/vList3"/>
    <dgm:cxn modelId="{B307876B-BA9C-438C-8527-D7DA414D9C02}" type="presParOf" srcId="{3A3E75A9-F73F-4935-8EAA-64AFD006D0DE}" destId="{63D3D594-119D-484D-B544-F8C9ABBA1C59}" srcOrd="4" destOrd="0" presId="urn:microsoft.com/office/officeart/2005/8/layout/vList3"/>
    <dgm:cxn modelId="{75F721BC-2346-4B43-9364-BA641D8987DD}" type="presParOf" srcId="{63D3D594-119D-484D-B544-F8C9ABBA1C59}" destId="{EAA5BE92-8A9C-4343-B83D-DB4F16F087F8}" srcOrd="0" destOrd="0" presId="urn:microsoft.com/office/officeart/2005/8/layout/vList3"/>
    <dgm:cxn modelId="{78601E72-FF15-4C9A-81F9-418870670BB2}" type="presParOf" srcId="{63D3D594-119D-484D-B544-F8C9ABBA1C59}" destId="{9B33CB61-B9B1-4E28-A569-304F872B953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5D3F71-B8E8-4A61-B663-E2B1999F605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IN"/>
        </a:p>
      </dgm:t>
    </dgm:pt>
    <dgm:pt modelId="{2601D090-BB48-4EB7-A56F-42281B85E130}">
      <dgm:prSet phldrT="[Text]"/>
      <dgm:spPr/>
      <dgm:t>
        <a:bodyPr/>
        <a:lstStyle/>
        <a:p>
          <a:r>
            <a:rPr lang="en-IN" dirty="0"/>
            <a:t> Reduced cost</a:t>
          </a:r>
        </a:p>
      </dgm:t>
    </dgm:pt>
    <dgm:pt modelId="{0EBBBD2A-6815-49D6-BDD9-040A02E157F9}" type="parTrans" cxnId="{7BFBB35C-5A97-4B09-B72E-EAC8A6513690}">
      <dgm:prSet/>
      <dgm:spPr/>
      <dgm:t>
        <a:bodyPr/>
        <a:lstStyle/>
        <a:p>
          <a:endParaRPr lang="en-IN"/>
        </a:p>
      </dgm:t>
    </dgm:pt>
    <dgm:pt modelId="{A7E49A49-722B-4DA0-A650-9C0EFBE130A2}" type="sibTrans" cxnId="{7BFBB35C-5A97-4B09-B72E-EAC8A6513690}">
      <dgm:prSet/>
      <dgm:spPr/>
      <dgm:t>
        <a:bodyPr/>
        <a:lstStyle/>
        <a:p>
          <a:endParaRPr lang="en-IN"/>
        </a:p>
      </dgm:t>
    </dgm:pt>
    <dgm:pt modelId="{A2CB85F8-B152-4C88-B9E8-F581737B4B9F}">
      <dgm:prSet phldrT="[Text]"/>
      <dgm:spPr/>
      <dgm:t>
        <a:bodyPr/>
        <a:lstStyle/>
        <a:p>
          <a:r>
            <a:rPr lang="en-IN" dirty="0"/>
            <a:t> Quick decision making</a:t>
          </a:r>
        </a:p>
      </dgm:t>
    </dgm:pt>
    <dgm:pt modelId="{34A9711F-EF09-426C-AAD2-9CEEE93C0193}" type="parTrans" cxnId="{F1AAF70C-0505-461C-A09C-5348B472AE28}">
      <dgm:prSet/>
      <dgm:spPr/>
      <dgm:t>
        <a:bodyPr/>
        <a:lstStyle/>
        <a:p>
          <a:endParaRPr lang="en-IN"/>
        </a:p>
      </dgm:t>
    </dgm:pt>
    <dgm:pt modelId="{10807E66-B1D2-413F-B35A-2A49F0FF677A}" type="sibTrans" cxnId="{F1AAF70C-0505-461C-A09C-5348B472AE28}">
      <dgm:prSet/>
      <dgm:spPr/>
      <dgm:t>
        <a:bodyPr/>
        <a:lstStyle/>
        <a:p>
          <a:endParaRPr lang="en-IN"/>
        </a:p>
      </dgm:t>
    </dgm:pt>
    <dgm:pt modelId="{1D5B4060-79B9-40F9-8128-EC194AAB7EE8}">
      <dgm:prSet phldrT="[Text]"/>
      <dgm:spPr/>
      <dgm:t>
        <a:bodyPr/>
        <a:lstStyle/>
        <a:p>
          <a:r>
            <a:rPr lang="en-IN" dirty="0"/>
            <a:t>New products and features</a:t>
          </a:r>
        </a:p>
      </dgm:t>
    </dgm:pt>
    <dgm:pt modelId="{5C5CD12D-B1B5-4162-95B8-D5E7555F3DBC}" type="parTrans" cxnId="{D4E865F0-A717-43EB-915C-AA9D5F02EEFB}">
      <dgm:prSet/>
      <dgm:spPr/>
      <dgm:t>
        <a:bodyPr/>
        <a:lstStyle/>
        <a:p>
          <a:endParaRPr lang="en-IN"/>
        </a:p>
      </dgm:t>
    </dgm:pt>
    <dgm:pt modelId="{464EFFBE-CFA3-4ED8-B518-B22E92CF06F8}" type="sibTrans" cxnId="{D4E865F0-A717-43EB-915C-AA9D5F02EEFB}">
      <dgm:prSet/>
      <dgm:spPr/>
      <dgm:t>
        <a:bodyPr/>
        <a:lstStyle/>
        <a:p>
          <a:endParaRPr lang="en-IN"/>
        </a:p>
      </dgm:t>
    </dgm:pt>
    <dgm:pt modelId="{C403081D-FA75-490A-B93B-355C8D072E68}" type="pres">
      <dgm:prSet presAssocID="{5B5D3F71-B8E8-4A61-B663-E2B1999F605A}" presName="linear" presStyleCnt="0">
        <dgm:presLayoutVars>
          <dgm:dir/>
          <dgm:animLvl val="lvl"/>
          <dgm:resizeHandles val="exact"/>
        </dgm:presLayoutVars>
      </dgm:prSet>
      <dgm:spPr/>
    </dgm:pt>
    <dgm:pt modelId="{1C019DD8-0A5C-4AD3-82DD-2AB7C12FB7BA}" type="pres">
      <dgm:prSet presAssocID="{2601D090-BB48-4EB7-A56F-42281B85E130}" presName="parentLin" presStyleCnt="0"/>
      <dgm:spPr/>
    </dgm:pt>
    <dgm:pt modelId="{B22BC253-4730-4EAC-8C46-B31675E94968}" type="pres">
      <dgm:prSet presAssocID="{2601D090-BB48-4EB7-A56F-42281B85E130}" presName="parentLeftMargin" presStyleLbl="node1" presStyleIdx="0" presStyleCnt="3"/>
      <dgm:spPr/>
    </dgm:pt>
    <dgm:pt modelId="{322E541E-ACDB-44AA-9E3B-3FFD84081183}" type="pres">
      <dgm:prSet presAssocID="{2601D090-BB48-4EB7-A56F-42281B85E130}" presName="parentText" presStyleLbl="node1" presStyleIdx="0" presStyleCnt="3">
        <dgm:presLayoutVars>
          <dgm:chMax val="0"/>
          <dgm:bulletEnabled val="1"/>
        </dgm:presLayoutVars>
      </dgm:prSet>
      <dgm:spPr/>
    </dgm:pt>
    <dgm:pt modelId="{E3A9FD02-7137-4844-8477-850DA197D622}" type="pres">
      <dgm:prSet presAssocID="{2601D090-BB48-4EB7-A56F-42281B85E130}" presName="negativeSpace" presStyleCnt="0"/>
      <dgm:spPr/>
    </dgm:pt>
    <dgm:pt modelId="{E5D1CF2C-10B3-474C-8B6B-D1E485AB89AD}" type="pres">
      <dgm:prSet presAssocID="{2601D090-BB48-4EB7-A56F-42281B85E130}" presName="childText" presStyleLbl="conFgAcc1" presStyleIdx="0" presStyleCnt="3">
        <dgm:presLayoutVars>
          <dgm:bulletEnabled val="1"/>
        </dgm:presLayoutVars>
      </dgm:prSet>
      <dgm:spPr/>
    </dgm:pt>
    <dgm:pt modelId="{11C41A3E-853E-4760-8B03-CD9F64A6F008}" type="pres">
      <dgm:prSet presAssocID="{A7E49A49-722B-4DA0-A650-9C0EFBE130A2}" presName="spaceBetweenRectangles" presStyleCnt="0"/>
      <dgm:spPr/>
    </dgm:pt>
    <dgm:pt modelId="{B6BF982A-3375-46BD-9B9F-DE485D52EFD1}" type="pres">
      <dgm:prSet presAssocID="{A2CB85F8-B152-4C88-B9E8-F581737B4B9F}" presName="parentLin" presStyleCnt="0"/>
      <dgm:spPr/>
    </dgm:pt>
    <dgm:pt modelId="{C4CB89BD-8184-4C3D-9B2C-6A0FC5083CC7}" type="pres">
      <dgm:prSet presAssocID="{A2CB85F8-B152-4C88-B9E8-F581737B4B9F}" presName="parentLeftMargin" presStyleLbl="node1" presStyleIdx="0" presStyleCnt="3"/>
      <dgm:spPr/>
    </dgm:pt>
    <dgm:pt modelId="{522617BF-996C-48AB-A07A-79934CD0E3F7}" type="pres">
      <dgm:prSet presAssocID="{A2CB85F8-B152-4C88-B9E8-F581737B4B9F}" presName="parentText" presStyleLbl="node1" presStyleIdx="1" presStyleCnt="3">
        <dgm:presLayoutVars>
          <dgm:chMax val="0"/>
          <dgm:bulletEnabled val="1"/>
        </dgm:presLayoutVars>
      </dgm:prSet>
      <dgm:spPr/>
    </dgm:pt>
    <dgm:pt modelId="{548981C6-2187-4BCA-BFC8-51FAE75D735D}" type="pres">
      <dgm:prSet presAssocID="{A2CB85F8-B152-4C88-B9E8-F581737B4B9F}" presName="negativeSpace" presStyleCnt="0"/>
      <dgm:spPr/>
    </dgm:pt>
    <dgm:pt modelId="{88F2AA81-8816-4423-AB94-A7E8197E6CEE}" type="pres">
      <dgm:prSet presAssocID="{A2CB85F8-B152-4C88-B9E8-F581737B4B9F}" presName="childText" presStyleLbl="conFgAcc1" presStyleIdx="1" presStyleCnt="3">
        <dgm:presLayoutVars>
          <dgm:bulletEnabled val="1"/>
        </dgm:presLayoutVars>
      </dgm:prSet>
      <dgm:spPr/>
    </dgm:pt>
    <dgm:pt modelId="{2AD9BEE1-37AB-4EFE-9CB5-714B6BD08693}" type="pres">
      <dgm:prSet presAssocID="{10807E66-B1D2-413F-B35A-2A49F0FF677A}" presName="spaceBetweenRectangles" presStyleCnt="0"/>
      <dgm:spPr/>
    </dgm:pt>
    <dgm:pt modelId="{412CE3EA-5062-4199-AFD1-7948B62120C7}" type="pres">
      <dgm:prSet presAssocID="{1D5B4060-79B9-40F9-8128-EC194AAB7EE8}" presName="parentLin" presStyleCnt="0"/>
      <dgm:spPr/>
    </dgm:pt>
    <dgm:pt modelId="{AC53196D-CF31-4046-BD99-084CF54476DB}" type="pres">
      <dgm:prSet presAssocID="{1D5B4060-79B9-40F9-8128-EC194AAB7EE8}" presName="parentLeftMargin" presStyleLbl="node1" presStyleIdx="1" presStyleCnt="3"/>
      <dgm:spPr/>
    </dgm:pt>
    <dgm:pt modelId="{CA38F1F2-5589-46AF-9831-2172832A22C9}" type="pres">
      <dgm:prSet presAssocID="{1D5B4060-79B9-40F9-8128-EC194AAB7EE8}" presName="parentText" presStyleLbl="node1" presStyleIdx="2" presStyleCnt="3">
        <dgm:presLayoutVars>
          <dgm:chMax val="0"/>
          <dgm:bulletEnabled val="1"/>
        </dgm:presLayoutVars>
      </dgm:prSet>
      <dgm:spPr/>
    </dgm:pt>
    <dgm:pt modelId="{53E1E541-36E7-44AF-AD19-FBE066B94E45}" type="pres">
      <dgm:prSet presAssocID="{1D5B4060-79B9-40F9-8128-EC194AAB7EE8}" presName="negativeSpace" presStyleCnt="0"/>
      <dgm:spPr/>
    </dgm:pt>
    <dgm:pt modelId="{335C2583-2809-47DB-98F6-031A5E3484A1}" type="pres">
      <dgm:prSet presAssocID="{1D5B4060-79B9-40F9-8128-EC194AAB7EE8}" presName="childText" presStyleLbl="conFgAcc1" presStyleIdx="2" presStyleCnt="3">
        <dgm:presLayoutVars>
          <dgm:bulletEnabled val="1"/>
        </dgm:presLayoutVars>
      </dgm:prSet>
      <dgm:spPr/>
    </dgm:pt>
  </dgm:ptLst>
  <dgm:cxnLst>
    <dgm:cxn modelId="{F1AAF70C-0505-461C-A09C-5348B472AE28}" srcId="{5B5D3F71-B8E8-4A61-B663-E2B1999F605A}" destId="{A2CB85F8-B152-4C88-B9E8-F581737B4B9F}" srcOrd="1" destOrd="0" parTransId="{34A9711F-EF09-426C-AAD2-9CEEE93C0193}" sibTransId="{10807E66-B1D2-413F-B35A-2A49F0FF677A}"/>
    <dgm:cxn modelId="{7BFBB35C-5A97-4B09-B72E-EAC8A6513690}" srcId="{5B5D3F71-B8E8-4A61-B663-E2B1999F605A}" destId="{2601D090-BB48-4EB7-A56F-42281B85E130}" srcOrd="0" destOrd="0" parTransId="{0EBBBD2A-6815-49D6-BDD9-040A02E157F9}" sibTransId="{A7E49A49-722B-4DA0-A650-9C0EFBE130A2}"/>
    <dgm:cxn modelId="{11BF9B5D-57A4-4CDE-A08C-2CD0E20710F8}" type="presOf" srcId="{2601D090-BB48-4EB7-A56F-42281B85E130}" destId="{322E541E-ACDB-44AA-9E3B-3FFD84081183}" srcOrd="1" destOrd="0" presId="urn:microsoft.com/office/officeart/2005/8/layout/list1"/>
    <dgm:cxn modelId="{78CA368A-B4ED-4044-A886-84D6D755E10E}" type="presOf" srcId="{2601D090-BB48-4EB7-A56F-42281B85E130}" destId="{B22BC253-4730-4EAC-8C46-B31675E94968}" srcOrd="0" destOrd="0" presId="urn:microsoft.com/office/officeart/2005/8/layout/list1"/>
    <dgm:cxn modelId="{9638DB8D-6C45-46DC-B506-36E8AAC16371}" type="presOf" srcId="{5B5D3F71-B8E8-4A61-B663-E2B1999F605A}" destId="{C403081D-FA75-490A-B93B-355C8D072E68}" srcOrd="0" destOrd="0" presId="urn:microsoft.com/office/officeart/2005/8/layout/list1"/>
    <dgm:cxn modelId="{3C891DD2-BAF0-429E-AC60-A6C677A16399}" type="presOf" srcId="{A2CB85F8-B152-4C88-B9E8-F581737B4B9F}" destId="{C4CB89BD-8184-4C3D-9B2C-6A0FC5083CC7}" srcOrd="0" destOrd="0" presId="urn:microsoft.com/office/officeart/2005/8/layout/list1"/>
    <dgm:cxn modelId="{CE58CAE6-861E-44CE-AD3F-1A215CB6D23D}" type="presOf" srcId="{1D5B4060-79B9-40F9-8128-EC194AAB7EE8}" destId="{AC53196D-CF31-4046-BD99-084CF54476DB}" srcOrd="0" destOrd="0" presId="urn:microsoft.com/office/officeart/2005/8/layout/list1"/>
    <dgm:cxn modelId="{03D476EF-5AE5-4CE6-A747-31DC5629FF1D}" type="presOf" srcId="{A2CB85F8-B152-4C88-B9E8-F581737B4B9F}" destId="{522617BF-996C-48AB-A07A-79934CD0E3F7}" srcOrd="1" destOrd="0" presId="urn:microsoft.com/office/officeart/2005/8/layout/list1"/>
    <dgm:cxn modelId="{D4E865F0-A717-43EB-915C-AA9D5F02EEFB}" srcId="{5B5D3F71-B8E8-4A61-B663-E2B1999F605A}" destId="{1D5B4060-79B9-40F9-8128-EC194AAB7EE8}" srcOrd="2" destOrd="0" parTransId="{5C5CD12D-B1B5-4162-95B8-D5E7555F3DBC}" sibTransId="{464EFFBE-CFA3-4ED8-B518-B22E92CF06F8}"/>
    <dgm:cxn modelId="{8D8024F6-A683-42E4-85A3-F26C8DDD3E46}" type="presOf" srcId="{1D5B4060-79B9-40F9-8128-EC194AAB7EE8}" destId="{CA38F1F2-5589-46AF-9831-2172832A22C9}" srcOrd="1" destOrd="0" presId="urn:microsoft.com/office/officeart/2005/8/layout/list1"/>
    <dgm:cxn modelId="{9BCC47C4-4F86-4A8C-8033-D0520E1AEFD9}" type="presParOf" srcId="{C403081D-FA75-490A-B93B-355C8D072E68}" destId="{1C019DD8-0A5C-4AD3-82DD-2AB7C12FB7BA}" srcOrd="0" destOrd="0" presId="urn:microsoft.com/office/officeart/2005/8/layout/list1"/>
    <dgm:cxn modelId="{CB1CBA35-F5E8-41DD-A375-F6CF2A7E4B72}" type="presParOf" srcId="{1C019DD8-0A5C-4AD3-82DD-2AB7C12FB7BA}" destId="{B22BC253-4730-4EAC-8C46-B31675E94968}" srcOrd="0" destOrd="0" presId="urn:microsoft.com/office/officeart/2005/8/layout/list1"/>
    <dgm:cxn modelId="{8C3FA104-5FA9-43AE-84B2-3CF3E74842C8}" type="presParOf" srcId="{1C019DD8-0A5C-4AD3-82DD-2AB7C12FB7BA}" destId="{322E541E-ACDB-44AA-9E3B-3FFD84081183}" srcOrd="1" destOrd="0" presId="urn:microsoft.com/office/officeart/2005/8/layout/list1"/>
    <dgm:cxn modelId="{0ECFBADD-A55D-403F-8DFC-6A49B1C2459D}" type="presParOf" srcId="{C403081D-FA75-490A-B93B-355C8D072E68}" destId="{E3A9FD02-7137-4844-8477-850DA197D622}" srcOrd="1" destOrd="0" presId="urn:microsoft.com/office/officeart/2005/8/layout/list1"/>
    <dgm:cxn modelId="{9F21B942-D76A-4E52-A528-F430D7A58D3C}" type="presParOf" srcId="{C403081D-FA75-490A-B93B-355C8D072E68}" destId="{E5D1CF2C-10B3-474C-8B6B-D1E485AB89AD}" srcOrd="2" destOrd="0" presId="urn:microsoft.com/office/officeart/2005/8/layout/list1"/>
    <dgm:cxn modelId="{4F41F4F8-8DDC-4688-80DE-8BF7090DBDEE}" type="presParOf" srcId="{C403081D-FA75-490A-B93B-355C8D072E68}" destId="{11C41A3E-853E-4760-8B03-CD9F64A6F008}" srcOrd="3" destOrd="0" presId="urn:microsoft.com/office/officeart/2005/8/layout/list1"/>
    <dgm:cxn modelId="{FCF7DD21-94F8-4379-857F-6568E73CFFF8}" type="presParOf" srcId="{C403081D-FA75-490A-B93B-355C8D072E68}" destId="{B6BF982A-3375-46BD-9B9F-DE485D52EFD1}" srcOrd="4" destOrd="0" presId="urn:microsoft.com/office/officeart/2005/8/layout/list1"/>
    <dgm:cxn modelId="{0E91638A-E246-42D0-A8C6-0486862D76F2}" type="presParOf" srcId="{B6BF982A-3375-46BD-9B9F-DE485D52EFD1}" destId="{C4CB89BD-8184-4C3D-9B2C-6A0FC5083CC7}" srcOrd="0" destOrd="0" presId="urn:microsoft.com/office/officeart/2005/8/layout/list1"/>
    <dgm:cxn modelId="{F68E9FE4-F38B-4D80-B2D1-F03CA636E10A}" type="presParOf" srcId="{B6BF982A-3375-46BD-9B9F-DE485D52EFD1}" destId="{522617BF-996C-48AB-A07A-79934CD0E3F7}" srcOrd="1" destOrd="0" presId="urn:microsoft.com/office/officeart/2005/8/layout/list1"/>
    <dgm:cxn modelId="{CB56480C-C6B6-4285-AB97-1677EBD5C456}" type="presParOf" srcId="{C403081D-FA75-490A-B93B-355C8D072E68}" destId="{548981C6-2187-4BCA-BFC8-51FAE75D735D}" srcOrd="5" destOrd="0" presId="urn:microsoft.com/office/officeart/2005/8/layout/list1"/>
    <dgm:cxn modelId="{15697FF8-B498-42A1-B51D-C69988E497AF}" type="presParOf" srcId="{C403081D-FA75-490A-B93B-355C8D072E68}" destId="{88F2AA81-8816-4423-AB94-A7E8197E6CEE}" srcOrd="6" destOrd="0" presId="urn:microsoft.com/office/officeart/2005/8/layout/list1"/>
    <dgm:cxn modelId="{61531089-1F27-43D5-A2D9-AF056EC8DD16}" type="presParOf" srcId="{C403081D-FA75-490A-B93B-355C8D072E68}" destId="{2AD9BEE1-37AB-4EFE-9CB5-714B6BD08693}" srcOrd="7" destOrd="0" presId="urn:microsoft.com/office/officeart/2005/8/layout/list1"/>
    <dgm:cxn modelId="{AB10CED8-8A4F-40F0-A5B0-1F79AD747E54}" type="presParOf" srcId="{C403081D-FA75-490A-B93B-355C8D072E68}" destId="{412CE3EA-5062-4199-AFD1-7948B62120C7}" srcOrd="8" destOrd="0" presId="urn:microsoft.com/office/officeart/2005/8/layout/list1"/>
    <dgm:cxn modelId="{542189E2-6CA3-462E-AB59-D4B824CFC6C6}" type="presParOf" srcId="{412CE3EA-5062-4199-AFD1-7948B62120C7}" destId="{AC53196D-CF31-4046-BD99-084CF54476DB}" srcOrd="0" destOrd="0" presId="urn:microsoft.com/office/officeart/2005/8/layout/list1"/>
    <dgm:cxn modelId="{750D4EB7-7B7E-48CD-A59A-12E885EE21ED}" type="presParOf" srcId="{412CE3EA-5062-4199-AFD1-7948B62120C7}" destId="{CA38F1F2-5589-46AF-9831-2172832A22C9}" srcOrd="1" destOrd="0" presId="urn:microsoft.com/office/officeart/2005/8/layout/list1"/>
    <dgm:cxn modelId="{C6CDA8FB-A52C-47DC-88F8-24D36F24E23B}" type="presParOf" srcId="{C403081D-FA75-490A-B93B-355C8D072E68}" destId="{53E1E541-36E7-44AF-AD19-FBE066B94E45}" srcOrd="9" destOrd="0" presId="urn:microsoft.com/office/officeart/2005/8/layout/list1"/>
    <dgm:cxn modelId="{CFFAA8E0-01DC-42A3-B4B4-73FF5FE6C4F8}" type="presParOf" srcId="{C403081D-FA75-490A-B93B-355C8D072E68}" destId="{335C2583-2809-47DB-98F6-031A5E3484A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6F4F7-835D-4380-B7F0-E4F1481C8DF2}">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B7C67-6F3C-4658-B7C0-8245F8AA32C1}">
      <dsp:nvSpPr>
        <dsp:cNvPr id="0" name=""/>
        <dsp:cNvSpPr/>
      </dsp:nvSpPr>
      <dsp:spPr>
        <a:xfrm>
          <a:off x="525780" y="6318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Consumer Market</a:t>
          </a:r>
        </a:p>
      </dsp:txBody>
      <dsp:txXfrm>
        <a:off x="560365" y="97774"/>
        <a:ext cx="7291750" cy="639310"/>
      </dsp:txXfrm>
    </dsp:sp>
    <dsp:sp modelId="{6461D475-B2C9-4978-BE10-E27AEBDB86AF}">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807661-5243-4E48-8BC5-F836857A12CC}">
      <dsp:nvSpPr>
        <dsp:cNvPr id="0" name=""/>
        <dsp:cNvSpPr/>
      </dsp:nvSpPr>
      <dsp:spPr>
        <a:xfrm>
          <a:off x="525780" y="1151829"/>
          <a:ext cx="7360920" cy="70848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Industrial/Business Market</a:t>
          </a:r>
        </a:p>
      </dsp:txBody>
      <dsp:txXfrm>
        <a:off x="560365" y="1186414"/>
        <a:ext cx="7291750" cy="639310"/>
      </dsp:txXfrm>
    </dsp:sp>
    <dsp:sp modelId="{379205AE-EB3C-4DEF-886E-802B0509D66D}">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797D5-CC04-42DA-B48D-4E93502C7251}">
      <dsp:nvSpPr>
        <dsp:cNvPr id="0" name=""/>
        <dsp:cNvSpPr/>
      </dsp:nvSpPr>
      <dsp:spPr>
        <a:xfrm>
          <a:off x="525780" y="2240469"/>
          <a:ext cx="7360920" cy="70848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Government Market / Non-profit Market</a:t>
          </a:r>
        </a:p>
      </dsp:txBody>
      <dsp:txXfrm>
        <a:off x="560365" y="2275054"/>
        <a:ext cx="7291750" cy="639310"/>
      </dsp:txXfrm>
    </dsp:sp>
    <dsp:sp modelId="{DEDD4157-0D97-4E2F-9149-8F8B8718986D}">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01DFA-9987-432B-8A9D-B1787F35B6BA}">
      <dsp:nvSpPr>
        <dsp:cNvPr id="0" name=""/>
        <dsp:cNvSpPr/>
      </dsp:nvSpPr>
      <dsp:spPr>
        <a:xfrm>
          <a:off x="525780" y="3329109"/>
          <a:ext cx="7360920" cy="7084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Global Market</a:t>
          </a:r>
        </a:p>
      </dsp:txBody>
      <dsp:txXfrm>
        <a:off x="560365" y="3363694"/>
        <a:ext cx="729175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6EBF-338A-45EE-9717-EF383D175749}">
      <dsp:nvSpPr>
        <dsp:cNvPr id="0" name=""/>
        <dsp:cNvSpPr/>
      </dsp:nvSpPr>
      <dsp:spPr>
        <a:xfrm>
          <a:off x="4074556" y="2419587"/>
          <a:ext cx="2957274" cy="2957274"/>
        </a:xfrm>
        <a:prstGeom prst="gear9">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t>Physical Evidence</a:t>
          </a:r>
          <a:endParaRPr lang="en-IN" sz="2500" kern="1200" dirty="0"/>
        </a:p>
      </dsp:txBody>
      <dsp:txXfrm>
        <a:off x="4669100" y="3112314"/>
        <a:ext cx="1768186" cy="1520100"/>
      </dsp:txXfrm>
    </dsp:sp>
    <dsp:sp modelId="{95990EE1-4FE5-4DFC-9B67-3E49282CAD25}">
      <dsp:nvSpPr>
        <dsp:cNvPr id="0" name=""/>
        <dsp:cNvSpPr/>
      </dsp:nvSpPr>
      <dsp:spPr>
        <a:xfrm>
          <a:off x="2353961" y="1720595"/>
          <a:ext cx="2150744" cy="2150744"/>
        </a:xfrm>
        <a:prstGeom prst="gear6">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t>Process</a:t>
          </a:r>
          <a:endParaRPr lang="en-IN" sz="2500" kern="1200" dirty="0"/>
        </a:p>
      </dsp:txBody>
      <dsp:txXfrm>
        <a:off x="2895417" y="2265324"/>
        <a:ext cx="1067832" cy="1061286"/>
      </dsp:txXfrm>
    </dsp:sp>
    <dsp:sp modelId="{A0A56D29-8403-40E8-83AC-BF4170541B3D}">
      <dsp:nvSpPr>
        <dsp:cNvPr id="0" name=""/>
        <dsp:cNvSpPr/>
      </dsp:nvSpPr>
      <dsp:spPr>
        <a:xfrm rot="20700000">
          <a:off x="3558597" y="236801"/>
          <a:ext cx="2107290" cy="2107290"/>
        </a:xfrm>
        <a:prstGeom prst="gear6">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People</a:t>
          </a:r>
          <a:endParaRPr lang="en-IN" sz="2500" kern="1200" dirty="0"/>
        </a:p>
      </dsp:txBody>
      <dsp:txXfrm rot="-20700000">
        <a:off x="4020788" y="698992"/>
        <a:ext cx="1182909" cy="1182909"/>
      </dsp:txXfrm>
    </dsp:sp>
    <dsp:sp modelId="{4156A01C-E222-4C0D-9613-2412DCB88FAA}">
      <dsp:nvSpPr>
        <dsp:cNvPr id="0" name=""/>
        <dsp:cNvSpPr/>
      </dsp:nvSpPr>
      <dsp:spPr>
        <a:xfrm>
          <a:off x="3860361" y="1965794"/>
          <a:ext cx="3785310" cy="3785310"/>
        </a:xfrm>
        <a:prstGeom prst="circularArrow">
          <a:avLst>
            <a:gd name="adj1" fmla="val 4687"/>
            <a:gd name="adj2" fmla="val 299029"/>
            <a:gd name="adj3" fmla="val 2538663"/>
            <a:gd name="adj4" fmla="val 15813636"/>
            <a:gd name="adj5" fmla="val 5469"/>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07B0DC1-CC91-4A87-ADA4-3F6698320F0D}">
      <dsp:nvSpPr>
        <dsp:cNvPr id="0" name=""/>
        <dsp:cNvSpPr/>
      </dsp:nvSpPr>
      <dsp:spPr>
        <a:xfrm>
          <a:off x="1973068" y="1239642"/>
          <a:ext cx="2750264" cy="2750264"/>
        </a:xfrm>
        <a:prstGeom prst="leftCircularArrow">
          <a:avLst>
            <a:gd name="adj1" fmla="val 6452"/>
            <a:gd name="adj2" fmla="val 429999"/>
            <a:gd name="adj3" fmla="val 10489124"/>
            <a:gd name="adj4" fmla="val 14837806"/>
            <a:gd name="adj5" fmla="val 7527"/>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F8E36DA-8A34-4DA5-A891-BD7189C4FE00}">
      <dsp:nvSpPr>
        <dsp:cNvPr id="0" name=""/>
        <dsp:cNvSpPr/>
      </dsp:nvSpPr>
      <dsp:spPr>
        <a:xfrm>
          <a:off x="3071159" y="-229849"/>
          <a:ext cx="2965339" cy="2965339"/>
        </a:xfrm>
        <a:prstGeom prst="circularArrow">
          <a:avLst>
            <a:gd name="adj1" fmla="val 5984"/>
            <a:gd name="adj2" fmla="val 394124"/>
            <a:gd name="adj3" fmla="val 13313824"/>
            <a:gd name="adj4" fmla="val 10508221"/>
            <a:gd name="adj5" fmla="val 6981"/>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F16BE-2050-4513-AFC6-E163C591C33C}">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45D7BC1-F62A-4775-93AA-B5ED04E2D9EF}">
      <dsp:nvSpPr>
        <dsp:cNvPr id="0" name=""/>
        <dsp:cNvSpPr/>
      </dsp:nvSpPr>
      <dsp:spPr>
        <a:xfrm>
          <a:off x="492024" y="334530"/>
          <a:ext cx="9963850" cy="66940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Anticipation of Consumer Demand</a:t>
          </a:r>
          <a:endParaRPr lang="en-IN" sz="3500" kern="1200" dirty="0"/>
        </a:p>
      </dsp:txBody>
      <dsp:txXfrm>
        <a:off x="492024" y="334530"/>
        <a:ext cx="9963850" cy="669409"/>
      </dsp:txXfrm>
    </dsp:sp>
    <dsp:sp modelId="{253995A1-B0AC-4DE2-B6F3-DCB60259945B}">
      <dsp:nvSpPr>
        <dsp:cNvPr id="0" name=""/>
        <dsp:cNvSpPr/>
      </dsp:nvSpPr>
      <dsp:spPr>
        <a:xfrm>
          <a:off x="73643" y="250854"/>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E892FFD-5060-410C-A1DE-667C7244C65F}">
      <dsp:nvSpPr>
        <dsp:cNvPr id="0" name=""/>
        <dsp:cNvSpPr/>
      </dsp:nvSpPr>
      <dsp:spPr>
        <a:xfrm>
          <a:off x="875812" y="1338819"/>
          <a:ext cx="9580062" cy="669409"/>
        </a:xfrm>
        <a:prstGeom prst="rect">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Complexity of Marketing</a:t>
          </a:r>
          <a:endParaRPr lang="en-IN" sz="3500" kern="1200" dirty="0"/>
        </a:p>
      </dsp:txBody>
      <dsp:txXfrm>
        <a:off x="875812" y="1338819"/>
        <a:ext cx="9580062" cy="669409"/>
      </dsp:txXfrm>
    </dsp:sp>
    <dsp:sp modelId="{34D3EDFC-3628-4C4E-9CBC-A347B50D8B63}">
      <dsp:nvSpPr>
        <dsp:cNvPr id="0" name=""/>
        <dsp:cNvSpPr/>
      </dsp:nvSpPr>
      <dsp:spPr>
        <a:xfrm>
          <a:off x="457431" y="1255143"/>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95F83B9-F9DE-4FBD-AF7D-E0FB7FBD4CBC}">
      <dsp:nvSpPr>
        <dsp:cNvPr id="0" name=""/>
        <dsp:cNvSpPr/>
      </dsp:nvSpPr>
      <dsp:spPr>
        <a:xfrm>
          <a:off x="875812" y="2343108"/>
          <a:ext cx="9580062" cy="669409"/>
        </a:xfrm>
        <a:prstGeom prst="rect">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Significance of Economic Indicators</a:t>
          </a:r>
          <a:endParaRPr lang="en-IN" sz="3500" kern="1200" dirty="0"/>
        </a:p>
      </dsp:txBody>
      <dsp:txXfrm>
        <a:off x="875812" y="2343108"/>
        <a:ext cx="9580062" cy="669409"/>
      </dsp:txXfrm>
    </dsp:sp>
    <dsp:sp modelId="{AC08F993-2936-4C49-9F23-316B5D0408D3}">
      <dsp:nvSpPr>
        <dsp:cNvPr id="0" name=""/>
        <dsp:cNvSpPr/>
      </dsp:nvSpPr>
      <dsp:spPr>
        <a:xfrm>
          <a:off x="457431" y="2259432"/>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20A8CB-4404-4DAB-8511-4A5742AA9756}">
      <dsp:nvSpPr>
        <dsp:cNvPr id="0" name=""/>
        <dsp:cNvSpPr/>
      </dsp:nvSpPr>
      <dsp:spPr>
        <a:xfrm>
          <a:off x="492024" y="3347397"/>
          <a:ext cx="9963850" cy="669409"/>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Significance of Competition</a:t>
          </a:r>
          <a:endParaRPr lang="en-IN" sz="3500" kern="1200" dirty="0"/>
        </a:p>
      </dsp:txBody>
      <dsp:txXfrm>
        <a:off x="492024" y="3347397"/>
        <a:ext cx="9963850" cy="669409"/>
      </dsp:txXfrm>
    </dsp:sp>
    <dsp:sp modelId="{C91CA318-89AB-4872-AD74-A93B540E8BFE}">
      <dsp:nvSpPr>
        <dsp:cNvPr id="0" name=""/>
        <dsp:cNvSpPr/>
      </dsp:nvSpPr>
      <dsp:spPr>
        <a:xfrm>
          <a:off x="73643" y="3263721"/>
          <a:ext cx="836762" cy="8367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B14C-50D7-4C1F-9478-366A035B538B}">
      <dsp:nvSpPr>
        <dsp:cNvPr id="0" name=""/>
        <dsp:cNvSpPr/>
      </dsp:nvSpPr>
      <dsp:spPr>
        <a:xfrm rot="10800000">
          <a:off x="2063667" y="883"/>
          <a:ext cx="6992874" cy="120921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b="1" i="0" kern="1200" dirty="0"/>
            <a:t>Development of Science and Technology</a:t>
          </a:r>
          <a:endParaRPr lang="en-IN" sz="3400" kern="1200" dirty="0"/>
        </a:p>
      </dsp:txBody>
      <dsp:txXfrm rot="10800000">
        <a:off x="2365971" y="883"/>
        <a:ext cx="6690570" cy="1209216"/>
      </dsp:txXfrm>
    </dsp:sp>
    <dsp:sp modelId="{6A471124-BF66-4169-A10E-C25A1F029206}">
      <dsp:nvSpPr>
        <dsp:cNvPr id="0" name=""/>
        <dsp:cNvSpPr/>
      </dsp:nvSpPr>
      <dsp:spPr>
        <a:xfrm>
          <a:off x="1459058" y="883"/>
          <a:ext cx="1209216" cy="1209216"/>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984B1-8C52-46A9-9389-DBE339126B3F}">
      <dsp:nvSpPr>
        <dsp:cNvPr id="0" name=""/>
        <dsp:cNvSpPr/>
      </dsp:nvSpPr>
      <dsp:spPr>
        <a:xfrm rot="10800000">
          <a:off x="2063667" y="1571060"/>
          <a:ext cx="6992874" cy="1209216"/>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IN" sz="3400" b="1" i="0" kern="1200" dirty="0"/>
            <a:t>Consumerism</a:t>
          </a:r>
          <a:endParaRPr lang="en-IN" sz="3400" kern="1200" dirty="0"/>
        </a:p>
      </dsp:txBody>
      <dsp:txXfrm rot="10800000">
        <a:off x="2365971" y="1571060"/>
        <a:ext cx="6690570" cy="1209216"/>
      </dsp:txXfrm>
    </dsp:sp>
    <dsp:sp modelId="{7007703D-E1BC-48CD-A658-C84150472701}">
      <dsp:nvSpPr>
        <dsp:cNvPr id="0" name=""/>
        <dsp:cNvSpPr/>
      </dsp:nvSpPr>
      <dsp:spPr>
        <a:xfrm>
          <a:off x="1459058" y="1571060"/>
          <a:ext cx="1209216" cy="1209216"/>
        </a:xfrm>
        <a:prstGeom prst="ellipse">
          <a:avLst/>
        </a:prstGeom>
        <a:solidFill>
          <a:schemeClr val="accent5">
            <a:tint val="50000"/>
            <a:hueOff val="-3364820"/>
            <a:satOff val="-11474"/>
            <a:lumOff val="-19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3CB61-B9B1-4E28-A569-304F872B9539}">
      <dsp:nvSpPr>
        <dsp:cNvPr id="0" name=""/>
        <dsp:cNvSpPr/>
      </dsp:nvSpPr>
      <dsp:spPr>
        <a:xfrm rot="10800000">
          <a:off x="2063667" y="3141237"/>
          <a:ext cx="6992874" cy="1209216"/>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IN" sz="3400" b="1" i="0" kern="1200" dirty="0"/>
            <a:t>Marketing Planning</a:t>
          </a:r>
          <a:endParaRPr lang="en-IN" sz="3400" kern="1200" dirty="0"/>
        </a:p>
      </dsp:txBody>
      <dsp:txXfrm rot="10800000">
        <a:off x="2365971" y="3141237"/>
        <a:ext cx="6690570" cy="1209216"/>
      </dsp:txXfrm>
    </dsp:sp>
    <dsp:sp modelId="{EAA5BE92-8A9C-4343-B83D-DB4F16F087F8}">
      <dsp:nvSpPr>
        <dsp:cNvPr id="0" name=""/>
        <dsp:cNvSpPr/>
      </dsp:nvSpPr>
      <dsp:spPr>
        <a:xfrm>
          <a:off x="1459058" y="3141237"/>
          <a:ext cx="1209216" cy="1209216"/>
        </a:xfrm>
        <a:prstGeom prst="ellipse">
          <a:avLst/>
        </a:prstGeom>
        <a:solidFill>
          <a:schemeClr val="accent5">
            <a:tint val="50000"/>
            <a:hueOff val="-6729641"/>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1CF2C-10B3-474C-8B6B-D1E485AB89AD}">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E541E-ACDB-44AA-9E3B-3FFD84081183}">
      <dsp:nvSpPr>
        <dsp:cNvPr id="0" name=""/>
        <dsp:cNvSpPr/>
      </dsp:nvSpPr>
      <dsp:spPr>
        <a:xfrm>
          <a:off x="525780" y="19448"/>
          <a:ext cx="7360920"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 Reduced cost</a:t>
          </a:r>
        </a:p>
      </dsp:txBody>
      <dsp:txXfrm>
        <a:off x="573335" y="67003"/>
        <a:ext cx="7265810" cy="879050"/>
      </dsp:txXfrm>
    </dsp:sp>
    <dsp:sp modelId="{88F2AA81-8816-4423-AB94-A7E8197E6CEE}">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617BF-996C-48AB-A07A-79934CD0E3F7}">
      <dsp:nvSpPr>
        <dsp:cNvPr id="0" name=""/>
        <dsp:cNvSpPr/>
      </dsp:nvSpPr>
      <dsp:spPr>
        <a:xfrm>
          <a:off x="525780" y="1516329"/>
          <a:ext cx="7360920" cy="9741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 Quick decision making</a:t>
          </a:r>
        </a:p>
      </dsp:txBody>
      <dsp:txXfrm>
        <a:off x="573335" y="1563884"/>
        <a:ext cx="7265810" cy="879050"/>
      </dsp:txXfrm>
    </dsp:sp>
    <dsp:sp modelId="{335C2583-2809-47DB-98F6-031A5E3484A1}">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8F1F2-5589-46AF-9831-2172832A22C9}">
      <dsp:nvSpPr>
        <dsp:cNvPr id="0" name=""/>
        <dsp:cNvSpPr/>
      </dsp:nvSpPr>
      <dsp:spPr>
        <a:xfrm>
          <a:off x="525780" y="3013209"/>
          <a:ext cx="7360920" cy="9741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New products and features</a:t>
          </a:r>
        </a:p>
      </dsp:txBody>
      <dsp:txXfrm>
        <a:off x="573335" y="3060764"/>
        <a:ext cx="7265810"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E2BD-93DD-40D7-8268-91EDEBC6F57F}" type="datetimeFigureOut">
              <a:rPr lang="en-IN" smtClean="0"/>
              <a:t>31-03-2022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918C8-8023-4A14-9148-4E2F3E4DE0FF}" type="slidenum">
              <a:rPr lang="en-IN" smtClean="0"/>
              <a:t>‹#›</a:t>
            </a:fld>
            <a:endParaRPr lang="en-IN"/>
          </a:p>
        </p:txBody>
      </p:sp>
    </p:spTree>
    <p:extLst>
      <p:ext uri="{BB962C8B-B14F-4D97-AF65-F5344CB8AC3E}">
        <p14:creationId xmlns:p14="http://schemas.microsoft.com/office/powerpoint/2010/main" val="32903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5B9C88C-F902-428C-A3BF-CEABD49AAB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1BC101-7305-43FD-AACE-715067BE2A8F}"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22531" name="Rectangle 2">
            <a:extLst>
              <a:ext uri="{FF2B5EF4-FFF2-40B4-BE49-F238E27FC236}">
                <a16:creationId xmlns:a16="http://schemas.microsoft.com/office/drawing/2014/main" id="{451A2441-B183-498F-872C-3431ABAC2172}"/>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0BCC19E2-14E0-442E-BED1-7BCA772A01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2D918C8-8023-4A14-9148-4E2F3E4DE0FF}" type="slidenum">
              <a:rPr lang="en-IN" smtClean="0"/>
              <a:t>30</a:t>
            </a:fld>
            <a:endParaRPr lang="en-IN"/>
          </a:p>
        </p:txBody>
      </p:sp>
    </p:spTree>
    <p:extLst>
      <p:ext uri="{BB962C8B-B14F-4D97-AF65-F5344CB8AC3E}">
        <p14:creationId xmlns:p14="http://schemas.microsoft.com/office/powerpoint/2010/main" val="320986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1352-66D4-4818-88B1-129511DDF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3695061-376E-428D-8B93-F03A5A818C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FF6508-CD27-40F8-A87F-2E2782564428}"/>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6785BF1D-4E65-47B0-8197-E6EA4418068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A78F06C-363C-430D-859B-0902A61C4F97}"/>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5766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7BD9-774D-41FB-90F2-3C68F7D563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DEB78B2-E0BC-4C4A-A912-DB8FE484B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C768B1D-7F82-49E4-AA1C-9D78E74F7D15}"/>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B2F9280A-B8F0-45EB-83FC-211E6A7FBBC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A412FD-B051-4E9A-A0D6-C9927F07B0DA}"/>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79000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7AD70-4539-4069-9C9F-864BFEB7E9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5466013-3619-4E03-8DAA-A5FEEC5FB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15F9F6-7B5D-44EC-9ADE-38F9714BC05A}"/>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B3416070-78A6-41E3-8930-00118D137E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444709-5A89-45BF-B6B9-36D0E735D3F3}"/>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201452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5B6513F8-DA50-44FD-BEBB-C3AA12508BE4}"/>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F65649FE-A786-43C1-99D6-003646559A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2EB6EF71-9AB5-4411-B5D5-D32D66C71715}"/>
              </a:ext>
            </a:extLst>
          </p:cNvPr>
          <p:cNvSpPr>
            <a:spLocks noGrp="1"/>
          </p:cNvSpPr>
          <p:nvPr>
            <p:ph type="sldNum" sz="quarter" idx="12"/>
          </p:nvPr>
        </p:nvSpPr>
        <p:spPr/>
        <p:txBody>
          <a:bodyPr/>
          <a:lstStyle>
            <a:lvl1pPr>
              <a:defRPr/>
            </a:lvl1pPr>
          </a:lstStyle>
          <a:p>
            <a:r>
              <a:rPr lang="en-US" altLang="en-US"/>
              <a:t>1-</a:t>
            </a:r>
            <a:fld id="{1C37BDAD-7030-4CB5-AAFC-F14D1FDBCF5F}" type="slidenum">
              <a:rPr lang="en-US" altLang="en-US"/>
              <a:pPr/>
              <a:t>‹#›</a:t>
            </a:fld>
            <a:endParaRPr lang="en-US" altLang="en-US"/>
          </a:p>
        </p:txBody>
      </p:sp>
    </p:spTree>
    <p:extLst>
      <p:ext uri="{BB962C8B-B14F-4D97-AF65-F5344CB8AC3E}">
        <p14:creationId xmlns:p14="http://schemas.microsoft.com/office/powerpoint/2010/main" val="140121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B3A4-2D5F-4F4E-AEA3-7007DF26D99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1BA49E5-F07B-4C78-B188-2855FDA658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5BC1F7D-7828-44A7-9C11-D3DD6EFD4775}"/>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3CC18D2F-1D88-4B27-9C88-7E8CCF7120B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712A5F4-C82A-4E85-8B30-8A1789CA969F}"/>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31139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4FE5-BF37-4CEA-9288-416AB159CB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CFEF9A7-6669-487C-AFC1-A36B5346D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A867F9-AFB8-4E36-9A6E-320B3CE0EAB6}"/>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0A55FB49-ECAF-4A08-8100-D287A9767E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AE12039-87AE-4389-A1FF-E2858A7A8143}"/>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224825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F419-B725-4594-B897-D16C983327F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F1076F6-B58B-4642-B773-89A98079E9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A355CA5-6BAC-481D-9420-4A89B535FD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3562FB1-0FE5-4751-A205-BB6FFC59E2F3}"/>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6" name="Footer Placeholder 5">
            <a:extLst>
              <a:ext uri="{FF2B5EF4-FFF2-40B4-BE49-F238E27FC236}">
                <a16:creationId xmlns:a16="http://schemas.microsoft.com/office/drawing/2014/main" id="{807B8B96-3958-44EF-ABAE-D60AAD65DEF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79F8BB2-999F-4D75-83D3-536E8F88DD0B}"/>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28066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A8A3-E79E-482E-AB8A-4885FA25F89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C304E11-FC85-4E0C-89F8-E6C3512C7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35043-16BC-497A-B209-78890E215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B8D51FC-B4AA-4B63-93FF-5D8649F74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8F9F09-0D2E-4869-A17F-77BF2B715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9DF65E6-8E2E-486F-B4F9-D85EBA1AAE26}"/>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8" name="Footer Placeholder 7">
            <a:extLst>
              <a:ext uri="{FF2B5EF4-FFF2-40B4-BE49-F238E27FC236}">
                <a16:creationId xmlns:a16="http://schemas.microsoft.com/office/drawing/2014/main" id="{197B6450-A219-4804-B9E5-26E1B6186AC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E11CB4B-F8F8-42BF-BDE2-1C180705ED72}"/>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00716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1B23B-1C21-4C04-841F-EB76E434F8A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320630A-F73C-47B6-B4DA-A352B2BEBFA0}"/>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4" name="Footer Placeholder 3">
            <a:extLst>
              <a:ext uri="{FF2B5EF4-FFF2-40B4-BE49-F238E27FC236}">
                <a16:creationId xmlns:a16="http://schemas.microsoft.com/office/drawing/2014/main" id="{561C1D12-76FF-4AD3-85D8-C050C41516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951C14D-F08F-4E77-B719-189B44FF5645}"/>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106222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4E9317-8837-4A1E-978B-97A92ECDBED6}"/>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3" name="Footer Placeholder 2">
            <a:extLst>
              <a:ext uri="{FF2B5EF4-FFF2-40B4-BE49-F238E27FC236}">
                <a16:creationId xmlns:a16="http://schemas.microsoft.com/office/drawing/2014/main" id="{451BCDD3-4E8F-45AA-A99D-739274283B6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86BFE5D-F7E9-4D95-91DC-A0245498D071}"/>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223812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1A34-9C6D-4FF4-A96A-9E91BD323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F471382-DEFB-48BB-ADFE-79C76B1908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A24483B-46F8-43F9-AA4D-1A1D728A9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C5334-029B-44E9-A8CE-DF26FF6E79BF}"/>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6" name="Footer Placeholder 5">
            <a:extLst>
              <a:ext uri="{FF2B5EF4-FFF2-40B4-BE49-F238E27FC236}">
                <a16:creationId xmlns:a16="http://schemas.microsoft.com/office/drawing/2014/main" id="{44945997-D2AD-4014-9A87-198D562B74F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8670E3-6A00-4F25-BE05-2A39F7ABE5D8}"/>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379998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F766-F564-4AFD-AE4E-43B38EC6E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D8400D0-EC71-469C-AF23-00F4D41B5D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52FC16F-CD61-49DD-B88A-B520576F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EBB8C-6684-4BA0-80CE-F616149B378A}"/>
              </a:ext>
            </a:extLst>
          </p:cNvPr>
          <p:cNvSpPr>
            <a:spLocks noGrp="1"/>
          </p:cNvSpPr>
          <p:nvPr>
            <p:ph type="dt" sz="half" idx="10"/>
          </p:nvPr>
        </p:nvSpPr>
        <p:spPr/>
        <p:txBody>
          <a:bodyPr/>
          <a:lstStyle/>
          <a:p>
            <a:fld id="{A221CA42-4D0B-4536-BC52-50CDB04F6F6C}" type="datetimeFigureOut">
              <a:rPr lang="en-IN" smtClean="0"/>
              <a:t>31-03-2022</a:t>
            </a:fld>
            <a:endParaRPr lang="en-IN"/>
          </a:p>
        </p:txBody>
      </p:sp>
      <p:sp>
        <p:nvSpPr>
          <p:cNvPr id="6" name="Footer Placeholder 5">
            <a:extLst>
              <a:ext uri="{FF2B5EF4-FFF2-40B4-BE49-F238E27FC236}">
                <a16:creationId xmlns:a16="http://schemas.microsoft.com/office/drawing/2014/main" id="{97B72B60-6839-495B-A7B1-9E41BC0B5A2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DFDCE28-317D-4D78-AA8C-DB8FB4EAACD0}"/>
              </a:ext>
            </a:extLst>
          </p:cNvPr>
          <p:cNvSpPr>
            <a:spLocks noGrp="1"/>
          </p:cNvSpPr>
          <p:nvPr>
            <p:ph type="sldNum" sz="quarter" idx="12"/>
          </p:nvPr>
        </p:nvSpPr>
        <p:spPr/>
        <p:txBody>
          <a:bodyPr/>
          <a:lstStyle/>
          <a:p>
            <a:fld id="{FE732D3B-5F68-4C60-9CD4-450F4A57223E}" type="slidenum">
              <a:rPr lang="en-IN" smtClean="0"/>
              <a:t>‹#›</a:t>
            </a:fld>
            <a:endParaRPr lang="en-IN"/>
          </a:p>
        </p:txBody>
      </p:sp>
    </p:spTree>
    <p:extLst>
      <p:ext uri="{BB962C8B-B14F-4D97-AF65-F5344CB8AC3E}">
        <p14:creationId xmlns:p14="http://schemas.microsoft.com/office/powerpoint/2010/main" val="410335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FD802-FD33-460C-91DC-3B9287F72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1B8D04-0AC0-4D7A-B452-7F8F32BB0C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162E358-5E61-4A21-9C39-D0150F9463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1CA42-4D0B-4536-BC52-50CDB04F6F6C}" type="datetimeFigureOut">
              <a:rPr lang="en-IN" smtClean="0"/>
              <a:t>31-03-2022</a:t>
            </a:fld>
            <a:endParaRPr lang="en-IN"/>
          </a:p>
        </p:txBody>
      </p:sp>
      <p:sp>
        <p:nvSpPr>
          <p:cNvPr id="5" name="Footer Placeholder 4">
            <a:extLst>
              <a:ext uri="{FF2B5EF4-FFF2-40B4-BE49-F238E27FC236}">
                <a16:creationId xmlns:a16="http://schemas.microsoft.com/office/drawing/2014/main" id="{F605F0AF-8CFA-4D5E-B0C3-AAE530E7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EF31FA5-D6EB-4623-BBF2-2D9F75D58C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32D3B-5F68-4C60-9CD4-450F4A57223E}" type="slidenum">
              <a:rPr lang="en-IN" smtClean="0"/>
              <a:t>‹#›</a:t>
            </a:fld>
            <a:endParaRPr lang="en-IN"/>
          </a:p>
        </p:txBody>
      </p:sp>
    </p:spTree>
    <p:extLst>
      <p:ext uri="{BB962C8B-B14F-4D97-AF65-F5344CB8AC3E}">
        <p14:creationId xmlns:p14="http://schemas.microsoft.com/office/powerpoint/2010/main" val="337064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itesmatrix.com/blog/marketing-for-small-busines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945678"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pxhere.com/es/photo/1443941"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torange.biz/fx/overlay-polygonal-background-triangles-hot-clear-206737" TargetMode="External"/><Relationship Id="rId7" Type="http://schemas.openxmlformats.org/officeDocument/2006/relationships/diagramColors" Target="../diagrams/colors3.xm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torange.biz/fx/overlay-polygonal-background-triangles-hot-clear-206737" TargetMode="External"/><Relationship Id="rId7" Type="http://schemas.openxmlformats.org/officeDocument/2006/relationships/diagramColors" Target="../diagrams/colors4.xm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ascualgalvezramirez.blogspot.com/2015/12/big-data.html" TargetMode="Externa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hyperlink" Target="https://inkbotdesign.com/graphic-design-in-digital-marketing/"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earchleap.com/building-marketing-capabilities-as-a-way-to-form-a-better-global-marketing-strategy/"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arpitsrivastava.files.wordpress.com/2011/09/core-concepts-of-marketing.jp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927253-9F5C-49E1-BDCA-36A8D9A2641C}"/>
              </a:ext>
            </a:extLst>
          </p:cNvPr>
          <p:cNvSpPr>
            <a:spLocks noGrp="1"/>
          </p:cNvSpPr>
          <p:nvPr>
            <p:ph type="subTitle" idx="1"/>
          </p:nvPr>
        </p:nvSpPr>
        <p:spPr>
          <a:xfrm>
            <a:off x="5397910" y="288567"/>
            <a:ext cx="9144000" cy="1655762"/>
          </a:xfrm>
        </p:spPr>
        <p:txBody>
          <a:bodyPr>
            <a:normAutofit/>
          </a:bodyPr>
          <a:lstStyle/>
          <a:p>
            <a:r>
              <a:rPr lang="en-US" sz="9600" dirty="0">
                <a:solidFill>
                  <a:srgbClr val="7030A0"/>
                </a:solidFill>
                <a:latin typeface="Arial Black" panose="020B0A04020102020204" pitchFamily="34" charset="0"/>
              </a:rPr>
              <a:t>Unit 1</a:t>
            </a:r>
            <a:endParaRPr lang="en-IN" sz="9600" dirty="0">
              <a:solidFill>
                <a:srgbClr val="7030A0"/>
              </a:solidFill>
              <a:latin typeface="Arial Black" panose="020B0A04020102020204" pitchFamily="34" charset="0"/>
            </a:endParaRPr>
          </a:p>
        </p:txBody>
      </p:sp>
    </p:spTree>
    <p:extLst>
      <p:ext uri="{BB962C8B-B14F-4D97-AF65-F5344CB8AC3E}">
        <p14:creationId xmlns:p14="http://schemas.microsoft.com/office/powerpoint/2010/main" val="3602543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808F-B9AB-4E32-BFBB-442613FD5DD8}"/>
              </a:ext>
            </a:extLst>
          </p:cNvPr>
          <p:cNvSpPr>
            <a:spLocks noGrp="1"/>
          </p:cNvSpPr>
          <p:nvPr>
            <p:ph type="title"/>
          </p:nvPr>
        </p:nvSpPr>
        <p:spPr/>
        <p:txBody>
          <a:bodyPr/>
          <a:lstStyle/>
          <a:p>
            <a:r>
              <a:rPr lang="en-IN" dirty="0">
                <a:solidFill>
                  <a:schemeClr val="accent1">
                    <a:lumMod val="50000"/>
                  </a:schemeClr>
                </a:solidFill>
                <a:latin typeface="Arial Black" panose="020B0A04020102020204" pitchFamily="34" charset="0"/>
              </a:rPr>
              <a:t>MARKETING MANAGEMENT</a:t>
            </a:r>
          </a:p>
        </p:txBody>
      </p:sp>
      <p:sp>
        <p:nvSpPr>
          <p:cNvPr id="3" name="Content Placeholder 2">
            <a:extLst>
              <a:ext uri="{FF2B5EF4-FFF2-40B4-BE49-F238E27FC236}">
                <a16:creationId xmlns:a16="http://schemas.microsoft.com/office/drawing/2014/main" id="{BB8C53B9-CD13-4B2C-AE78-898986E73484}"/>
              </a:ext>
            </a:extLst>
          </p:cNvPr>
          <p:cNvSpPr>
            <a:spLocks noGrp="1"/>
          </p:cNvSpPr>
          <p:nvPr>
            <p:ph idx="1"/>
          </p:nvPr>
        </p:nvSpPr>
        <p:spPr>
          <a:xfrm>
            <a:off x="593387" y="1825625"/>
            <a:ext cx="11177081" cy="4351338"/>
          </a:xfrm>
        </p:spPr>
        <p:txBody>
          <a:bodyPr>
            <a:normAutofit/>
          </a:bodyPr>
          <a:lstStyle/>
          <a:p>
            <a:pPr marL="0" indent="0">
              <a:buNone/>
            </a:pPr>
            <a:r>
              <a:rPr lang="en-US" sz="4000" dirty="0">
                <a:latin typeface="Arial Rounded MT Bold" panose="020F0704030504030204" pitchFamily="34" charset="0"/>
              </a:rPr>
              <a:t>Marketing Management is the process of planning and executing the conception, pricing, promotion, and distribution of ideas, goods, services to create exchanges that satisfy individual and organizational goals.</a:t>
            </a:r>
            <a:endParaRPr lang="en-IN" sz="4000" dirty="0">
              <a:latin typeface="Arial Rounded MT Bold" panose="020F0704030504030204" pitchFamily="34" charset="0"/>
            </a:endParaRPr>
          </a:p>
        </p:txBody>
      </p:sp>
    </p:spTree>
    <p:extLst>
      <p:ext uri="{BB962C8B-B14F-4D97-AF65-F5344CB8AC3E}">
        <p14:creationId xmlns:p14="http://schemas.microsoft.com/office/powerpoint/2010/main" val="3065917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237A-CCBD-4344-AD0A-D1A21B60DFE3}"/>
              </a:ext>
            </a:extLst>
          </p:cNvPr>
          <p:cNvSpPr>
            <a:spLocks noGrp="1"/>
          </p:cNvSpPr>
          <p:nvPr>
            <p:ph type="title"/>
          </p:nvPr>
        </p:nvSpPr>
        <p:spPr/>
        <p:txBody>
          <a:bodyPr/>
          <a:lstStyle/>
          <a:p>
            <a:r>
              <a:rPr lang="en-IN" b="1" dirty="0">
                <a:solidFill>
                  <a:srgbClr val="00B050"/>
                </a:solidFill>
                <a:latin typeface="Arial Rounded MT Bold" panose="020F0704030504030204" pitchFamily="34" charset="0"/>
              </a:rPr>
              <a:t>Types of Business Orientation</a:t>
            </a:r>
          </a:p>
        </p:txBody>
      </p:sp>
      <p:pic>
        <p:nvPicPr>
          <p:cNvPr id="4" name="Picture 3">
            <a:extLst>
              <a:ext uri="{FF2B5EF4-FFF2-40B4-BE49-F238E27FC236}">
                <a16:creationId xmlns:a16="http://schemas.microsoft.com/office/drawing/2014/main" id="{A3326C98-3612-4B89-BD53-978087EA1E04}"/>
              </a:ext>
            </a:extLst>
          </p:cNvPr>
          <p:cNvPicPr>
            <a:picLocks noChangeAspect="1"/>
          </p:cNvPicPr>
          <p:nvPr/>
        </p:nvPicPr>
        <p:blipFill rotWithShape="1">
          <a:blip r:embed="rId2"/>
          <a:srcRect t="23747"/>
          <a:stretch/>
        </p:blipFill>
        <p:spPr>
          <a:xfrm>
            <a:off x="307862" y="2871018"/>
            <a:ext cx="11576275" cy="2554353"/>
          </a:xfrm>
          <a:prstGeom prst="rect">
            <a:avLst/>
          </a:prstGeom>
        </p:spPr>
      </p:pic>
    </p:spTree>
    <p:extLst>
      <p:ext uri="{BB962C8B-B14F-4D97-AF65-F5344CB8AC3E}">
        <p14:creationId xmlns:p14="http://schemas.microsoft.com/office/powerpoint/2010/main" val="2747612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FF29E-82A9-4AFD-81FF-CB4979BE1806}"/>
              </a:ext>
            </a:extLst>
          </p:cNvPr>
          <p:cNvSpPr>
            <a:spLocks noGrp="1"/>
          </p:cNvSpPr>
          <p:nvPr>
            <p:ph type="title"/>
          </p:nvPr>
        </p:nvSpPr>
        <p:spPr/>
        <p:txBody>
          <a:bodyPr/>
          <a:lstStyle/>
          <a:p>
            <a:r>
              <a:rPr lang="en-IN" dirty="0">
                <a:solidFill>
                  <a:schemeClr val="accent1"/>
                </a:solidFill>
                <a:latin typeface="Arial Black" panose="020B0A04020102020204" pitchFamily="34" charset="0"/>
              </a:rPr>
              <a:t> Production Orientation</a:t>
            </a:r>
          </a:p>
        </p:txBody>
      </p:sp>
      <p:pic>
        <p:nvPicPr>
          <p:cNvPr id="4" name="Picture 3">
            <a:extLst>
              <a:ext uri="{FF2B5EF4-FFF2-40B4-BE49-F238E27FC236}">
                <a16:creationId xmlns:a16="http://schemas.microsoft.com/office/drawing/2014/main" id="{BA7324A4-C2D3-4FAB-94CE-310FCEADFD04}"/>
              </a:ext>
            </a:extLst>
          </p:cNvPr>
          <p:cNvPicPr>
            <a:picLocks noChangeAspect="1"/>
          </p:cNvPicPr>
          <p:nvPr/>
        </p:nvPicPr>
        <p:blipFill>
          <a:blip r:embed="rId2"/>
          <a:stretch>
            <a:fillRect/>
          </a:stretch>
        </p:blipFill>
        <p:spPr>
          <a:xfrm>
            <a:off x="2478963" y="3429000"/>
            <a:ext cx="7520443" cy="3305996"/>
          </a:xfrm>
          <a:prstGeom prst="rect">
            <a:avLst/>
          </a:prstGeom>
        </p:spPr>
      </p:pic>
      <p:sp>
        <p:nvSpPr>
          <p:cNvPr id="6" name="TextBox 5">
            <a:extLst>
              <a:ext uri="{FF2B5EF4-FFF2-40B4-BE49-F238E27FC236}">
                <a16:creationId xmlns:a16="http://schemas.microsoft.com/office/drawing/2014/main" id="{53E97F2A-9552-45AB-9706-666BFDA8C3AB}"/>
              </a:ext>
            </a:extLst>
          </p:cNvPr>
          <p:cNvSpPr txBox="1"/>
          <p:nvPr/>
        </p:nvSpPr>
        <p:spPr>
          <a:xfrm>
            <a:off x="838200" y="1690688"/>
            <a:ext cx="10796752" cy="1754326"/>
          </a:xfrm>
          <a:prstGeom prst="rect">
            <a:avLst/>
          </a:prstGeom>
          <a:noFill/>
        </p:spPr>
        <p:txBody>
          <a:bodyPr wrap="square">
            <a:spAutoFit/>
          </a:bodyPr>
          <a:lstStyle/>
          <a:p>
            <a:r>
              <a:rPr lang="en-US" sz="3600" b="1" dirty="0">
                <a:solidFill>
                  <a:srgbClr val="C00000"/>
                </a:solidFill>
              </a:rPr>
              <a:t>Production-oriented companies focus on the production process and aim to manufacture goods as cheaply and quickly as possible. </a:t>
            </a:r>
            <a:endParaRPr lang="en-IN" sz="3600" b="1" dirty="0">
              <a:solidFill>
                <a:srgbClr val="C00000"/>
              </a:solidFill>
            </a:endParaRPr>
          </a:p>
        </p:txBody>
      </p:sp>
    </p:spTree>
    <p:extLst>
      <p:ext uri="{BB962C8B-B14F-4D97-AF65-F5344CB8AC3E}">
        <p14:creationId xmlns:p14="http://schemas.microsoft.com/office/powerpoint/2010/main" val="1775987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6092-758F-40E7-BF50-5045CBB16036}"/>
              </a:ext>
            </a:extLst>
          </p:cNvPr>
          <p:cNvSpPr>
            <a:spLocks noGrp="1"/>
          </p:cNvSpPr>
          <p:nvPr>
            <p:ph type="title"/>
          </p:nvPr>
        </p:nvSpPr>
        <p:spPr/>
        <p:txBody>
          <a:bodyPr/>
          <a:lstStyle/>
          <a:p>
            <a:r>
              <a:rPr lang="en-IN" dirty="0">
                <a:solidFill>
                  <a:schemeClr val="accent1"/>
                </a:solidFill>
                <a:latin typeface="Arial Rounded MT Bold" panose="020F0704030504030204" pitchFamily="34" charset="0"/>
              </a:rPr>
              <a:t>Product Orientation</a:t>
            </a:r>
          </a:p>
        </p:txBody>
      </p:sp>
      <p:sp>
        <p:nvSpPr>
          <p:cNvPr id="3" name="Content Placeholder 2">
            <a:extLst>
              <a:ext uri="{FF2B5EF4-FFF2-40B4-BE49-F238E27FC236}">
                <a16:creationId xmlns:a16="http://schemas.microsoft.com/office/drawing/2014/main" id="{DCCBEDD7-F7E1-489C-BD79-C434B67F1AE6}"/>
              </a:ext>
            </a:extLst>
          </p:cNvPr>
          <p:cNvSpPr>
            <a:spLocks noGrp="1"/>
          </p:cNvSpPr>
          <p:nvPr>
            <p:ph idx="1"/>
          </p:nvPr>
        </p:nvSpPr>
        <p:spPr/>
        <p:txBody>
          <a:bodyPr/>
          <a:lstStyle/>
          <a:p>
            <a:pPr marL="0" indent="0">
              <a:buNone/>
            </a:pPr>
            <a:r>
              <a:rPr lang="en-US" b="1" dirty="0">
                <a:solidFill>
                  <a:srgbClr val="00B050"/>
                </a:solidFill>
                <a:latin typeface="Baskerville Old Face" panose="02020602080505020303" pitchFamily="18" charset="0"/>
              </a:rPr>
              <a:t>When a business takes a product orientation approach, it focuses on its </a:t>
            </a:r>
            <a:r>
              <a:rPr lang="en-US" b="1" dirty="0">
                <a:solidFill>
                  <a:schemeClr val="accent6">
                    <a:lumMod val="50000"/>
                  </a:schemeClr>
                </a:solidFill>
                <a:latin typeface="Baskerville Old Face" panose="02020602080505020303" pitchFamily="18" charset="0"/>
              </a:rPr>
              <a:t>product or service’s quality and performance</a:t>
            </a:r>
            <a:r>
              <a:rPr lang="en-US" b="1" dirty="0">
                <a:solidFill>
                  <a:srgbClr val="00B050"/>
                </a:solidFill>
                <a:latin typeface="Baskerville Old Face" panose="02020602080505020303" pitchFamily="18" charset="0"/>
              </a:rPr>
              <a:t>. This sounds similar to the production approach, but the main difference lies in the customer’s involvement.</a:t>
            </a:r>
          </a:p>
          <a:p>
            <a:r>
              <a:rPr lang="en-US" b="1" dirty="0">
                <a:solidFill>
                  <a:srgbClr val="00B050"/>
                </a:solidFill>
                <a:latin typeface="Baskerville Old Face" panose="02020602080505020303" pitchFamily="18" charset="0"/>
              </a:rPr>
              <a:t>Customer satisfaction </a:t>
            </a:r>
          </a:p>
          <a:p>
            <a:r>
              <a:rPr lang="en-US" b="1" dirty="0">
                <a:solidFill>
                  <a:srgbClr val="00B050"/>
                </a:solidFill>
                <a:latin typeface="Baskerville Old Face" panose="02020602080505020303" pitchFamily="18" charset="0"/>
              </a:rPr>
              <a:t>Customer feedback from focus groups, surveys, polls, and other market research tools to better understand what the consumer wants</a:t>
            </a:r>
          </a:p>
          <a:p>
            <a:r>
              <a:rPr lang="en-US" b="1" dirty="0">
                <a:solidFill>
                  <a:srgbClr val="00B050"/>
                </a:solidFill>
                <a:latin typeface="Baskerville Old Face" panose="02020602080505020303" pitchFamily="18" charset="0"/>
              </a:rPr>
              <a:t>Developing new products to solve consumer needs </a:t>
            </a:r>
            <a:endParaRPr lang="en-IN" b="1" dirty="0">
              <a:solidFill>
                <a:srgbClr val="00B050"/>
              </a:solidFill>
              <a:latin typeface="Baskerville Old Face" panose="02020602080505020303" pitchFamily="18" charset="0"/>
            </a:endParaRPr>
          </a:p>
        </p:txBody>
      </p:sp>
    </p:spTree>
    <p:extLst>
      <p:ext uri="{BB962C8B-B14F-4D97-AF65-F5344CB8AC3E}">
        <p14:creationId xmlns:p14="http://schemas.microsoft.com/office/powerpoint/2010/main" val="1700413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A3DB-55C7-4C55-8BA6-05DF2F6D4759}"/>
              </a:ext>
            </a:extLst>
          </p:cNvPr>
          <p:cNvSpPr>
            <a:spLocks noGrp="1"/>
          </p:cNvSpPr>
          <p:nvPr>
            <p:ph type="title"/>
          </p:nvPr>
        </p:nvSpPr>
        <p:spPr>
          <a:xfrm>
            <a:off x="838200" y="101228"/>
            <a:ext cx="10515600" cy="1325563"/>
          </a:xfrm>
        </p:spPr>
        <p:txBody>
          <a:bodyPr/>
          <a:lstStyle/>
          <a:p>
            <a:r>
              <a:rPr lang="en-IN" dirty="0">
                <a:solidFill>
                  <a:schemeClr val="accent1"/>
                </a:solidFill>
                <a:latin typeface="Britannic Bold" panose="020B0903060703020204" pitchFamily="34" charset="0"/>
              </a:rPr>
              <a:t>Sales Orientation</a:t>
            </a:r>
          </a:p>
        </p:txBody>
      </p:sp>
      <p:sp>
        <p:nvSpPr>
          <p:cNvPr id="3" name="Content Placeholder 2">
            <a:extLst>
              <a:ext uri="{FF2B5EF4-FFF2-40B4-BE49-F238E27FC236}">
                <a16:creationId xmlns:a16="http://schemas.microsoft.com/office/drawing/2014/main" id="{9FAE06A4-651F-4623-B2F9-C893DACD9F4F}"/>
              </a:ext>
            </a:extLst>
          </p:cNvPr>
          <p:cNvSpPr>
            <a:spLocks noGrp="1"/>
          </p:cNvSpPr>
          <p:nvPr>
            <p:ph idx="1"/>
          </p:nvPr>
        </p:nvSpPr>
        <p:spPr>
          <a:xfrm>
            <a:off x="838200" y="1076596"/>
            <a:ext cx="10601131" cy="4351338"/>
          </a:xfrm>
        </p:spPr>
        <p:txBody>
          <a:bodyPr>
            <a:normAutofit/>
          </a:bodyPr>
          <a:lstStyle/>
          <a:p>
            <a:pPr marL="0" indent="0">
              <a:buNone/>
            </a:pPr>
            <a:r>
              <a:rPr lang="en-US" sz="3200" dirty="0">
                <a:solidFill>
                  <a:schemeClr val="accent2">
                    <a:lumMod val="75000"/>
                  </a:schemeClr>
                </a:solidFill>
              </a:rPr>
              <a:t>Sales orientation refers to a business strategy in which a company focuses on selling its products to potential customers in target markets. Typically, sales teams will use outbound sales tactics to promote products and drive revenue. </a:t>
            </a:r>
            <a:endParaRPr lang="en-IN" sz="3200" dirty="0">
              <a:solidFill>
                <a:schemeClr val="accent2">
                  <a:lumMod val="75000"/>
                </a:schemeClr>
              </a:solidFill>
            </a:endParaRPr>
          </a:p>
        </p:txBody>
      </p:sp>
      <p:pic>
        <p:nvPicPr>
          <p:cNvPr id="1026" name="Picture 2" descr="inbound-sales-metholody-graph-diagram">
            <a:extLst>
              <a:ext uri="{FF2B5EF4-FFF2-40B4-BE49-F238E27FC236}">
                <a16:creationId xmlns:a16="http://schemas.microsoft.com/office/drawing/2014/main" id="{CC9F6BF8-F7D5-4318-B441-17FCD9077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462" y="3429000"/>
            <a:ext cx="8786648" cy="322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076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464D-094D-42A3-B2C7-580D633FD462}"/>
              </a:ext>
            </a:extLst>
          </p:cNvPr>
          <p:cNvSpPr>
            <a:spLocks noGrp="1"/>
          </p:cNvSpPr>
          <p:nvPr>
            <p:ph type="title"/>
          </p:nvPr>
        </p:nvSpPr>
        <p:spPr>
          <a:xfrm>
            <a:off x="838200" y="298580"/>
            <a:ext cx="10515600" cy="1325563"/>
          </a:xfrm>
        </p:spPr>
        <p:txBody>
          <a:bodyPr/>
          <a:lstStyle/>
          <a:p>
            <a:r>
              <a:rPr lang="en-IN" dirty="0">
                <a:solidFill>
                  <a:schemeClr val="accent2">
                    <a:lumMod val="50000"/>
                  </a:schemeClr>
                </a:solidFill>
                <a:latin typeface="Aharoni" panose="02010803020104030203" pitchFamily="2" charset="-79"/>
                <a:cs typeface="Aharoni" panose="02010803020104030203" pitchFamily="2" charset="-79"/>
              </a:rPr>
              <a:t>Market Orientation</a:t>
            </a:r>
          </a:p>
        </p:txBody>
      </p:sp>
      <p:sp>
        <p:nvSpPr>
          <p:cNvPr id="3" name="Content Placeholder 2">
            <a:extLst>
              <a:ext uri="{FF2B5EF4-FFF2-40B4-BE49-F238E27FC236}">
                <a16:creationId xmlns:a16="http://schemas.microsoft.com/office/drawing/2014/main" id="{887846E6-0A53-4CF8-9015-0472B628EC37}"/>
              </a:ext>
            </a:extLst>
          </p:cNvPr>
          <p:cNvSpPr>
            <a:spLocks noGrp="1"/>
          </p:cNvSpPr>
          <p:nvPr>
            <p:ph idx="1"/>
          </p:nvPr>
        </p:nvSpPr>
        <p:spPr>
          <a:xfrm>
            <a:off x="572729" y="1393290"/>
            <a:ext cx="10515600" cy="4351338"/>
          </a:xfrm>
        </p:spPr>
        <p:txBody>
          <a:bodyPr/>
          <a:lstStyle/>
          <a:p>
            <a:pPr marL="0" indent="0" algn="l">
              <a:buNone/>
            </a:pPr>
            <a:r>
              <a:rPr lang="en-US" b="0" i="0" dirty="0">
                <a:solidFill>
                  <a:schemeClr val="accent5">
                    <a:lumMod val="50000"/>
                  </a:schemeClr>
                </a:solidFill>
                <a:effectLst/>
                <a:latin typeface="RingCentralSans"/>
              </a:rPr>
              <a:t>This approach prioritizes identifying consumers’ needs and delivering products and services to satisfy them. </a:t>
            </a:r>
          </a:p>
        </p:txBody>
      </p:sp>
      <p:pic>
        <p:nvPicPr>
          <p:cNvPr id="4" name="Picture 3">
            <a:extLst>
              <a:ext uri="{FF2B5EF4-FFF2-40B4-BE49-F238E27FC236}">
                <a16:creationId xmlns:a16="http://schemas.microsoft.com/office/drawing/2014/main" id="{912E9791-E752-4171-80AD-218288D826EA}"/>
              </a:ext>
            </a:extLst>
          </p:cNvPr>
          <p:cNvPicPr>
            <a:picLocks noChangeAspect="1"/>
          </p:cNvPicPr>
          <p:nvPr/>
        </p:nvPicPr>
        <p:blipFill>
          <a:blip r:embed="rId2"/>
          <a:stretch>
            <a:fillRect/>
          </a:stretch>
        </p:blipFill>
        <p:spPr>
          <a:xfrm>
            <a:off x="3064372" y="2438519"/>
            <a:ext cx="5764318" cy="4419481"/>
          </a:xfrm>
          <a:prstGeom prst="rect">
            <a:avLst/>
          </a:prstGeom>
        </p:spPr>
      </p:pic>
    </p:spTree>
    <p:extLst>
      <p:ext uri="{BB962C8B-B14F-4D97-AF65-F5344CB8AC3E}">
        <p14:creationId xmlns:p14="http://schemas.microsoft.com/office/powerpoint/2010/main" val="2988231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A7296-11E7-4B91-9ED1-C11274199A0A}"/>
              </a:ext>
            </a:extLst>
          </p:cNvPr>
          <p:cNvPicPr>
            <a:picLocks noChangeAspect="1"/>
          </p:cNvPicPr>
          <p:nvPr/>
        </p:nvPicPr>
        <p:blipFill>
          <a:blip r:embed="rId2"/>
          <a:stretch>
            <a:fillRect/>
          </a:stretch>
        </p:blipFill>
        <p:spPr>
          <a:xfrm>
            <a:off x="1155392" y="1311275"/>
            <a:ext cx="9376440" cy="5181600"/>
          </a:xfrm>
          <a:prstGeom prst="rect">
            <a:avLst/>
          </a:prstGeom>
        </p:spPr>
      </p:pic>
      <p:sp>
        <p:nvSpPr>
          <p:cNvPr id="2" name="Title 1">
            <a:extLst>
              <a:ext uri="{FF2B5EF4-FFF2-40B4-BE49-F238E27FC236}">
                <a16:creationId xmlns:a16="http://schemas.microsoft.com/office/drawing/2014/main" id="{D1BEE6A3-BF99-4887-ACBF-DC16EEA8518A}"/>
              </a:ext>
            </a:extLst>
          </p:cNvPr>
          <p:cNvSpPr>
            <a:spLocks noGrp="1"/>
          </p:cNvSpPr>
          <p:nvPr>
            <p:ph type="title"/>
          </p:nvPr>
        </p:nvSpPr>
        <p:spPr>
          <a:xfrm>
            <a:off x="838199" y="365125"/>
            <a:ext cx="11067661" cy="1325563"/>
          </a:xfrm>
        </p:spPr>
        <p:txBody>
          <a:bodyPr/>
          <a:lstStyle/>
          <a:p>
            <a:r>
              <a:rPr lang="en-US" dirty="0">
                <a:solidFill>
                  <a:schemeClr val="accent6">
                    <a:lumMod val="75000"/>
                  </a:schemeClr>
                </a:solidFill>
                <a:latin typeface="Arial Rounded MT Bold" panose="020F0704030504030204" pitchFamily="34" charset="0"/>
              </a:rPr>
              <a:t>Selling Concept </a:t>
            </a:r>
            <a:r>
              <a:rPr lang="en-US" dirty="0">
                <a:solidFill>
                  <a:schemeClr val="accent2"/>
                </a:solidFill>
                <a:latin typeface="Arial Rounded MT Bold" panose="020F0704030504030204" pitchFamily="34" charset="0"/>
              </a:rPr>
              <a:t>Vs</a:t>
            </a:r>
            <a:r>
              <a:rPr lang="en-US" dirty="0">
                <a:solidFill>
                  <a:schemeClr val="accent6">
                    <a:lumMod val="75000"/>
                  </a:schemeClr>
                </a:solidFill>
                <a:latin typeface="Arial Rounded MT Bold" panose="020F0704030504030204" pitchFamily="34" charset="0"/>
              </a:rPr>
              <a:t> Marketing Concept</a:t>
            </a:r>
            <a:endParaRPr lang="en-IN" dirty="0">
              <a:solidFill>
                <a:schemeClr val="accent6">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1996523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B91A-7CAF-4924-8C13-B11C21C40466}"/>
              </a:ext>
            </a:extLst>
          </p:cNvPr>
          <p:cNvSpPr>
            <a:spLocks noGrp="1"/>
          </p:cNvSpPr>
          <p:nvPr>
            <p:ph type="title"/>
          </p:nvPr>
        </p:nvSpPr>
        <p:spPr/>
        <p:txBody>
          <a:bodyPr/>
          <a:lstStyle/>
          <a:p>
            <a:r>
              <a:rPr lang="en-IN" b="1" dirty="0">
                <a:solidFill>
                  <a:srgbClr val="FF0000"/>
                </a:solidFill>
                <a:latin typeface="Arial Rounded MT Bold" panose="020F0704030504030204" pitchFamily="34" charset="0"/>
              </a:rPr>
              <a:t>Societal Marketing Orientation</a:t>
            </a:r>
          </a:p>
        </p:txBody>
      </p:sp>
      <p:sp>
        <p:nvSpPr>
          <p:cNvPr id="3" name="Content Placeholder 2">
            <a:extLst>
              <a:ext uri="{FF2B5EF4-FFF2-40B4-BE49-F238E27FC236}">
                <a16:creationId xmlns:a16="http://schemas.microsoft.com/office/drawing/2014/main" id="{D363399B-2A3D-4C02-88C9-2434EC083015}"/>
              </a:ext>
            </a:extLst>
          </p:cNvPr>
          <p:cNvSpPr>
            <a:spLocks noGrp="1"/>
          </p:cNvSpPr>
          <p:nvPr>
            <p:ph idx="1"/>
          </p:nvPr>
        </p:nvSpPr>
        <p:spPr>
          <a:xfrm>
            <a:off x="433553" y="1825625"/>
            <a:ext cx="7040267" cy="4351338"/>
          </a:xfrm>
        </p:spPr>
        <p:txBody>
          <a:bodyPr/>
          <a:lstStyle/>
          <a:p>
            <a:pPr marL="0" indent="0" algn="just">
              <a:buNone/>
            </a:pPr>
            <a:r>
              <a:rPr lang="en-US" dirty="0">
                <a:solidFill>
                  <a:schemeClr val="accent5">
                    <a:lumMod val="50000"/>
                  </a:schemeClr>
                </a:solidFill>
              </a:rPr>
              <a:t>When a business uses this approach to inform their business strategies, they decide to </a:t>
            </a:r>
            <a:r>
              <a:rPr lang="en-US" i="1" dirty="0">
                <a:solidFill>
                  <a:srgbClr val="C00000"/>
                </a:solidFill>
              </a:rPr>
              <a:t>put human welfare before profits and customer demands</a:t>
            </a:r>
            <a:r>
              <a:rPr lang="en-US" dirty="0">
                <a:solidFill>
                  <a:schemeClr val="accent5">
                    <a:lumMod val="50000"/>
                  </a:schemeClr>
                </a:solidFill>
              </a:rPr>
              <a:t>. This type of </a:t>
            </a:r>
            <a:r>
              <a:rPr lang="en-US" dirty="0" err="1">
                <a:solidFill>
                  <a:schemeClr val="accent5">
                    <a:lumMod val="50000"/>
                  </a:schemeClr>
                </a:solidFill>
              </a:rPr>
              <a:t>organisation</a:t>
            </a:r>
            <a:r>
              <a:rPr lang="en-US" dirty="0">
                <a:solidFill>
                  <a:schemeClr val="accent5">
                    <a:lumMod val="50000"/>
                  </a:schemeClr>
                </a:solidFill>
              </a:rPr>
              <a:t> emphasizes social responsibility, arguing that to achieve long-term success, their marketing strategy should provide value to customers and improve society’s wellbeing. </a:t>
            </a:r>
            <a:endParaRPr lang="en-IN" dirty="0">
              <a:solidFill>
                <a:schemeClr val="accent5">
                  <a:lumMod val="50000"/>
                </a:schemeClr>
              </a:solidFill>
            </a:endParaRPr>
          </a:p>
        </p:txBody>
      </p:sp>
      <p:pic>
        <p:nvPicPr>
          <p:cNvPr id="4" name="Picture 3">
            <a:extLst>
              <a:ext uri="{FF2B5EF4-FFF2-40B4-BE49-F238E27FC236}">
                <a16:creationId xmlns:a16="http://schemas.microsoft.com/office/drawing/2014/main" id="{8FF0F721-E25F-4776-9EBA-5FF9622D6971}"/>
              </a:ext>
            </a:extLst>
          </p:cNvPr>
          <p:cNvPicPr>
            <a:picLocks noChangeAspect="1"/>
          </p:cNvPicPr>
          <p:nvPr/>
        </p:nvPicPr>
        <p:blipFill>
          <a:blip r:embed="rId2"/>
          <a:stretch>
            <a:fillRect/>
          </a:stretch>
        </p:blipFill>
        <p:spPr>
          <a:xfrm>
            <a:off x="7473820" y="1529257"/>
            <a:ext cx="4632433" cy="4647706"/>
          </a:xfrm>
          <a:prstGeom prst="rect">
            <a:avLst/>
          </a:prstGeom>
        </p:spPr>
      </p:pic>
    </p:spTree>
    <p:extLst>
      <p:ext uri="{BB962C8B-B14F-4D97-AF65-F5344CB8AC3E}">
        <p14:creationId xmlns:p14="http://schemas.microsoft.com/office/powerpoint/2010/main" val="2708518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2E66-4DA3-49C6-AAD4-22EB012101C8}"/>
              </a:ext>
            </a:extLst>
          </p:cNvPr>
          <p:cNvSpPr>
            <a:spLocks noGrp="1"/>
          </p:cNvSpPr>
          <p:nvPr>
            <p:ph type="title"/>
          </p:nvPr>
        </p:nvSpPr>
        <p:spPr>
          <a:xfrm>
            <a:off x="838200" y="102021"/>
            <a:ext cx="10515600" cy="1325563"/>
          </a:xfrm>
        </p:spPr>
        <p:txBody>
          <a:bodyPr>
            <a:normAutofit/>
          </a:bodyPr>
          <a:lstStyle/>
          <a:p>
            <a:r>
              <a:rPr lang="en-US" sz="4000" dirty="0">
                <a:solidFill>
                  <a:schemeClr val="accent2">
                    <a:lumMod val="50000"/>
                  </a:schemeClr>
                </a:solidFill>
                <a:latin typeface="Arial Rounded MT Bold" panose="020F0704030504030204" pitchFamily="34" charset="0"/>
              </a:rPr>
              <a:t>Difference between Selling and Marketing</a:t>
            </a:r>
            <a:endParaRPr lang="en-IN" sz="4000" dirty="0">
              <a:solidFill>
                <a:schemeClr val="accent2">
                  <a:lumMod val="50000"/>
                </a:schemeClr>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BBB21A5D-3441-47D0-8ED2-FC6EB06BE8E0}"/>
              </a:ext>
            </a:extLst>
          </p:cNvPr>
          <p:cNvPicPr>
            <a:picLocks noChangeAspect="1"/>
          </p:cNvPicPr>
          <p:nvPr/>
        </p:nvPicPr>
        <p:blipFill rotWithShape="1">
          <a:blip r:embed="rId2"/>
          <a:srcRect l="11935" t="14767" r="33145" b="22007"/>
          <a:stretch/>
        </p:blipFill>
        <p:spPr>
          <a:xfrm>
            <a:off x="1977789" y="1222310"/>
            <a:ext cx="7846142" cy="5375277"/>
          </a:xfrm>
          <a:prstGeom prst="rect">
            <a:avLst/>
          </a:prstGeom>
        </p:spPr>
      </p:pic>
    </p:spTree>
    <p:extLst>
      <p:ext uri="{BB962C8B-B14F-4D97-AF65-F5344CB8AC3E}">
        <p14:creationId xmlns:p14="http://schemas.microsoft.com/office/powerpoint/2010/main" val="38857461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8FB72B-4A70-481D-9357-CAD91BC44A2E}"/>
              </a:ext>
            </a:extLst>
          </p:cNvPr>
          <p:cNvPicPr>
            <a:picLocks noChangeAspect="1"/>
          </p:cNvPicPr>
          <p:nvPr/>
        </p:nvPicPr>
        <p:blipFill rotWithShape="1">
          <a:blip r:embed="rId2"/>
          <a:srcRect t="7599" r="6694" b="2652"/>
          <a:stretch/>
        </p:blipFill>
        <p:spPr>
          <a:xfrm>
            <a:off x="0" y="79568"/>
            <a:ext cx="12192000" cy="6778432"/>
          </a:xfrm>
          <a:prstGeom prst="rect">
            <a:avLst/>
          </a:prstGeom>
        </p:spPr>
      </p:pic>
    </p:spTree>
    <p:extLst>
      <p:ext uri="{BB962C8B-B14F-4D97-AF65-F5344CB8AC3E}">
        <p14:creationId xmlns:p14="http://schemas.microsoft.com/office/powerpoint/2010/main" val="11393041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62B5-F113-4DAE-9FA2-026CE54714AB}"/>
              </a:ext>
            </a:extLst>
          </p:cNvPr>
          <p:cNvSpPr>
            <a:spLocks noGrp="1"/>
          </p:cNvSpPr>
          <p:nvPr>
            <p:ph type="title"/>
          </p:nvPr>
        </p:nvSpPr>
        <p:spPr/>
        <p:txBody>
          <a:bodyPr/>
          <a:lstStyle/>
          <a:p>
            <a:r>
              <a:rPr lang="en-IN" dirty="0">
                <a:solidFill>
                  <a:srgbClr val="7030A0"/>
                </a:solidFill>
                <a:latin typeface="Arial Black" panose="020B0A04020102020204" pitchFamily="34" charset="0"/>
              </a:rPr>
              <a:t>Market</a:t>
            </a:r>
          </a:p>
        </p:txBody>
      </p:sp>
      <p:sp>
        <p:nvSpPr>
          <p:cNvPr id="3" name="Content Placeholder 2">
            <a:extLst>
              <a:ext uri="{FF2B5EF4-FFF2-40B4-BE49-F238E27FC236}">
                <a16:creationId xmlns:a16="http://schemas.microsoft.com/office/drawing/2014/main" id="{5B64324A-3F64-416A-A0B8-00E0A737EBA8}"/>
              </a:ext>
            </a:extLst>
          </p:cNvPr>
          <p:cNvSpPr>
            <a:spLocks noGrp="1"/>
          </p:cNvSpPr>
          <p:nvPr>
            <p:ph idx="1"/>
          </p:nvPr>
        </p:nvSpPr>
        <p:spPr>
          <a:xfrm>
            <a:off x="838200" y="1383174"/>
            <a:ext cx="10515600" cy="4351338"/>
          </a:xfrm>
        </p:spPr>
        <p:txBody>
          <a:bodyPr/>
          <a:lstStyle/>
          <a:p>
            <a:pPr marL="0" indent="0" algn="ctr">
              <a:buNone/>
            </a:pPr>
            <a:r>
              <a:rPr lang="en-US" dirty="0">
                <a:solidFill>
                  <a:srgbClr val="C00000"/>
                </a:solidFill>
              </a:rPr>
              <a:t>“A place where business is conducted.” </a:t>
            </a:r>
          </a:p>
          <a:p>
            <a:pPr marL="0" indent="0">
              <a:buNone/>
            </a:pPr>
            <a:r>
              <a:rPr lang="en-US" dirty="0">
                <a:solidFill>
                  <a:schemeClr val="accent6">
                    <a:lumMod val="50000"/>
                  </a:schemeClr>
                </a:solidFill>
              </a:rPr>
              <a:t>Perreault and McCarthy - </a:t>
            </a:r>
          </a:p>
          <a:p>
            <a:pPr marL="0" indent="0">
              <a:buNone/>
            </a:pPr>
            <a:r>
              <a:rPr lang="en-US" dirty="0">
                <a:solidFill>
                  <a:schemeClr val="accent6">
                    <a:lumMod val="50000"/>
                  </a:schemeClr>
                </a:solidFill>
              </a:rPr>
              <a:t>Market is defined as a group of potential customers with similar needs or wants who are willing to exchange something of value with sellers offering various goods and/or services to satisfy those needs or wants. </a:t>
            </a:r>
            <a:endParaRPr lang="en-IN" dirty="0">
              <a:solidFill>
                <a:schemeClr val="accent6">
                  <a:lumMod val="50000"/>
                </a:schemeClr>
              </a:solidFill>
            </a:endParaRPr>
          </a:p>
        </p:txBody>
      </p:sp>
      <p:pic>
        <p:nvPicPr>
          <p:cNvPr id="4" name="Picture 3">
            <a:extLst>
              <a:ext uri="{FF2B5EF4-FFF2-40B4-BE49-F238E27FC236}">
                <a16:creationId xmlns:a16="http://schemas.microsoft.com/office/drawing/2014/main" id="{FC83283B-B168-4CB0-83FD-4841019AEC6A}"/>
              </a:ext>
            </a:extLst>
          </p:cNvPr>
          <p:cNvPicPr>
            <a:picLocks noChangeAspect="1"/>
          </p:cNvPicPr>
          <p:nvPr/>
        </p:nvPicPr>
        <p:blipFill rotWithShape="1">
          <a:blip r:embed="rId2"/>
          <a:srcRect t="7614"/>
          <a:stretch/>
        </p:blipFill>
        <p:spPr>
          <a:xfrm>
            <a:off x="5554766" y="3647768"/>
            <a:ext cx="5153025" cy="3210232"/>
          </a:xfrm>
          <a:prstGeom prst="rect">
            <a:avLst/>
          </a:prstGeom>
        </p:spPr>
      </p:pic>
    </p:spTree>
    <p:extLst>
      <p:ext uri="{BB962C8B-B14F-4D97-AF65-F5344CB8AC3E}">
        <p14:creationId xmlns:p14="http://schemas.microsoft.com/office/powerpoint/2010/main" val="777947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B2A83-C266-48F1-B15B-8F692FAAAD1C}"/>
              </a:ext>
            </a:extLst>
          </p:cNvPr>
          <p:cNvSpPr>
            <a:spLocks noGrp="1"/>
          </p:cNvSpPr>
          <p:nvPr>
            <p:ph type="title"/>
          </p:nvPr>
        </p:nvSpPr>
        <p:spPr/>
        <p:txBody>
          <a:bodyPr/>
          <a:lstStyle/>
          <a:p>
            <a:r>
              <a:rPr lang="en-IN" b="1" dirty="0">
                <a:solidFill>
                  <a:schemeClr val="accent1">
                    <a:lumMod val="50000"/>
                  </a:schemeClr>
                </a:solidFill>
                <a:latin typeface="Arial Black" panose="020B0A04020102020204" pitchFamily="34" charset="0"/>
              </a:rPr>
              <a:t>Marketing Mix </a:t>
            </a:r>
          </a:p>
        </p:txBody>
      </p:sp>
      <p:pic>
        <p:nvPicPr>
          <p:cNvPr id="1026" name="Picture 2" descr="topic 1">
            <a:extLst>
              <a:ext uri="{FF2B5EF4-FFF2-40B4-BE49-F238E27FC236}">
                <a16:creationId xmlns:a16="http://schemas.microsoft.com/office/drawing/2014/main" id="{D9BD6CA1-BF82-4D85-98B4-596862A32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3" t="24745" r="3763" b="11241"/>
          <a:stretch/>
        </p:blipFill>
        <p:spPr bwMode="auto">
          <a:xfrm>
            <a:off x="1455174" y="1504335"/>
            <a:ext cx="9311149" cy="498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07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41A2BD-E3E8-427D-A6CA-5490EE7CB4BF}"/>
              </a:ext>
            </a:extLst>
          </p:cNvPr>
          <p:cNvGraphicFramePr>
            <a:graphicFrameLocks noGrp="1"/>
          </p:cNvGraphicFramePr>
          <p:nvPr>
            <p:ph idx="1"/>
            <p:extLst>
              <p:ext uri="{D42A27DB-BD31-4B8C-83A1-F6EECF244321}">
                <p14:modId xmlns:p14="http://schemas.microsoft.com/office/powerpoint/2010/main" val="3258620541"/>
              </p:ext>
            </p:extLst>
          </p:nvPr>
        </p:nvGraphicFramePr>
        <p:xfrm>
          <a:off x="-976008" y="1315768"/>
          <a:ext cx="8686800" cy="5376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9423AD1-9287-481B-9A64-5E3D2785D30F}"/>
              </a:ext>
            </a:extLst>
          </p:cNvPr>
          <p:cNvSpPr>
            <a:spLocks noGrp="1"/>
          </p:cNvSpPr>
          <p:nvPr>
            <p:ph type="title"/>
          </p:nvPr>
        </p:nvSpPr>
        <p:spPr/>
        <p:txBody>
          <a:bodyPr/>
          <a:lstStyle/>
          <a:p>
            <a:pPr algn="ctr" eaLnBrk="1" hangingPunct="1">
              <a:defRPr/>
            </a:pPr>
            <a:r>
              <a:rPr lang="en-US" sz="4800" dirty="0">
                <a:solidFill>
                  <a:srgbClr val="C00000"/>
                </a:solidFill>
                <a:latin typeface="Arial Rounded MT Bold" panose="020F0704030504030204" pitchFamily="34" charset="0"/>
                <a:cs typeface="Andalus" pitchFamily="18" charset="-78"/>
              </a:rPr>
              <a:t>Extended 3 P’s</a:t>
            </a:r>
            <a:endParaRPr lang="en-IN" sz="4800" dirty="0">
              <a:solidFill>
                <a:srgbClr val="C00000"/>
              </a:solidFill>
              <a:latin typeface="Arial Rounded MT Bold" panose="020F0704030504030204" pitchFamily="34" charset="0"/>
              <a:cs typeface="Andalus" pitchFamily="18" charset="-78"/>
            </a:endParaRPr>
          </a:p>
        </p:txBody>
      </p:sp>
      <p:pic>
        <p:nvPicPr>
          <p:cNvPr id="8" name="Picture 7">
            <a:extLst>
              <a:ext uri="{FF2B5EF4-FFF2-40B4-BE49-F238E27FC236}">
                <a16:creationId xmlns:a16="http://schemas.microsoft.com/office/drawing/2014/main" id="{A5FDA56A-47D3-45F4-85D5-0DD97F0A0A74}"/>
              </a:ext>
            </a:extLst>
          </p:cNvPr>
          <p:cNvPicPr>
            <a:picLocks noChangeAspect="1"/>
          </p:cNvPicPr>
          <p:nvPr/>
        </p:nvPicPr>
        <p:blipFill rotWithShape="1">
          <a:blip r:embed="rId7"/>
          <a:srcRect b="7527"/>
          <a:stretch/>
        </p:blipFill>
        <p:spPr>
          <a:xfrm>
            <a:off x="6705599" y="1406012"/>
            <a:ext cx="3888597" cy="34475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A2ABE-7F51-44F9-B088-9EA58915D6A4}"/>
              </a:ext>
            </a:extLst>
          </p:cNvPr>
          <p:cNvSpPr>
            <a:spLocks noGrp="1"/>
          </p:cNvSpPr>
          <p:nvPr>
            <p:ph type="title"/>
          </p:nvPr>
        </p:nvSpPr>
        <p:spPr>
          <a:xfrm>
            <a:off x="1523999" y="274638"/>
            <a:ext cx="9935183" cy="1143000"/>
          </a:xfrm>
        </p:spPr>
        <p:txBody>
          <a:bodyPr>
            <a:normAutofit fontScale="90000"/>
          </a:bodyPr>
          <a:lstStyle/>
          <a:p>
            <a:pPr eaLnBrk="1" hangingPunct="1">
              <a:defRPr/>
            </a:pPr>
            <a:r>
              <a:rPr lang="en-US" dirty="0" err="1">
                <a:solidFill>
                  <a:schemeClr val="accent2">
                    <a:lumMod val="50000"/>
                  </a:schemeClr>
                </a:solidFill>
                <a:latin typeface="Britannic Bold" panose="020B0903060703020204" pitchFamily="34" charset="0"/>
                <a:cs typeface="Andalus" pitchFamily="18" charset="-78"/>
              </a:rPr>
              <a:t>Ilustration</a:t>
            </a:r>
            <a:r>
              <a:rPr lang="en-US" dirty="0">
                <a:solidFill>
                  <a:schemeClr val="accent2">
                    <a:lumMod val="50000"/>
                  </a:schemeClr>
                </a:solidFill>
                <a:latin typeface="Britannic Bold" panose="020B0903060703020204" pitchFamily="34" charset="0"/>
                <a:cs typeface="Andalus" pitchFamily="18" charset="-78"/>
              </a:rPr>
              <a:t> Of 7 P’s(Example) : Mc </a:t>
            </a:r>
            <a:r>
              <a:rPr lang="en-US" dirty="0" err="1">
                <a:solidFill>
                  <a:schemeClr val="accent2">
                    <a:lumMod val="50000"/>
                  </a:schemeClr>
                </a:solidFill>
                <a:latin typeface="Britannic Bold" panose="020B0903060703020204" pitchFamily="34" charset="0"/>
                <a:cs typeface="Andalus" pitchFamily="18" charset="-78"/>
              </a:rPr>
              <a:t>Donalds</a:t>
            </a:r>
            <a:endParaRPr lang="en-IN" dirty="0">
              <a:solidFill>
                <a:schemeClr val="accent2">
                  <a:lumMod val="50000"/>
                </a:schemeClr>
              </a:solidFill>
              <a:latin typeface="Britannic Bold" panose="020B0903060703020204" pitchFamily="34" charset="0"/>
              <a:cs typeface="Andalus" pitchFamily="18" charset="-78"/>
            </a:endParaRPr>
          </a:p>
        </p:txBody>
      </p:sp>
      <p:sp>
        <p:nvSpPr>
          <p:cNvPr id="12292" name="TextBox 5">
            <a:extLst>
              <a:ext uri="{FF2B5EF4-FFF2-40B4-BE49-F238E27FC236}">
                <a16:creationId xmlns:a16="http://schemas.microsoft.com/office/drawing/2014/main" id="{A2DC7A09-249C-49C0-BD47-EA7C29FEAC81}"/>
              </a:ext>
            </a:extLst>
          </p:cNvPr>
          <p:cNvSpPr txBox="1">
            <a:spLocks noChangeArrowheads="1"/>
          </p:cNvSpPr>
          <p:nvPr/>
        </p:nvSpPr>
        <p:spPr bwMode="auto">
          <a:xfrm>
            <a:off x="369651" y="1335881"/>
            <a:ext cx="670235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en-US" altLang="en-US" sz="2800" b="1" dirty="0">
                <a:solidFill>
                  <a:schemeClr val="accent4">
                    <a:lumMod val="75000"/>
                  </a:schemeClr>
                </a:solidFill>
              </a:rPr>
              <a:t>Product</a:t>
            </a:r>
            <a:r>
              <a:rPr lang="en-US" altLang="en-US" sz="2800" dirty="0">
                <a:solidFill>
                  <a:schemeClr val="accent4">
                    <a:lumMod val="75000"/>
                  </a:schemeClr>
                </a:solidFill>
              </a:rPr>
              <a:t> : </a:t>
            </a:r>
            <a:r>
              <a:rPr lang="en-US" altLang="en-US" sz="2800" dirty="0">
                <a:solidFill>
                  <a:srgbClr val="C00000"/>
                </a:solidFill>
              </a:rPr>
              <a:t>Burger, French Fries,  Salads, Desserts &amp; Chicken</a:t>
            </a:r>
          </a:p>
          <a:p>
            <a:pPr>
              <a:buFont typeface="Wingdings" panose="05000000000000000000" pitchFamily="2" charset="2"/>
              <a:buChar char="ü"/>
            </a:pPr>
            <a:r>
              <a:rPr lang="en-US" altLang="en-US" sz="2800" b="1" dirty="0">
                <a:solidFill>
                  <a:schemeClr val="accent4">
                    <a:lumMod val="75000"/>
                  </a:schemeClr>
                </a:solidFill>
              </a:rPr>
              <a:t>Price</a:t>
            </a:r>
            <a:r>
              <a:rPr lang="en-US" altLang="en-US" sz="2800" dirty="0">
                <a:solidFill>
                  <a:schemeClr val="accent4">
                    <a:lumMod val="75000"/>
                  </a:schemeClr>
                </a:solidFill>
              </a:rPr>
              <a:t> : </a:t>
            </a:r>
            <a:r>
              <a:rPr lang="en-US" altLang="en-US" sz="2800" dirty="0">
                <a:solidFill>
                  <a:srgbClr val="C00000"/>
                </a:solidFill>
              </a:rPr>
              <a:t>Happy Meal</a:t>
            </a:r>
          </a:p>
          <a:p>
            <a:pPr>
              <a:lnSpc>
                <a:spcPct val="150000"/>
              </a:lnSpc>
            </a:pPr>
            <a:r>
              <a:rPr lang="en-US" altLang="en-US" sz="2800" dirty="0">
                <a:solidFill>
                  <a:srgbClr val="C00000"/>
                </a:solidFill>
              </a:rPr>
              <a:t>- Cost Based &amp; Competition –based pricing.</a:t>
            </a:r>
          </a:p>
          <a:p>
            <a:pPr>
              <a:buFont typeface="Wingdings" panose="05000000000000000000" pitchFamily="2" charset="2"/>
              <a:buChar char="ü"/>
            </a:pPr>
            <a:r>
              <a:rPr lang="en-US" altLang="en-US" sz="2800" b="1" dirty="0">
                <a:solidFill>
                  <a:schemeClr val="accent4">
                    <a:lumMod val="75000"/>
                  </a:schemeClr>
                </a:solidFill>
              </a:rPr>
              <a:t>Promotion</a:t>
            </a:r>
            <a:r>
              <a:rPr lang="en-US" altLang="en-US" sz="2800" dirty="0">
                <a:solidFill>
                  <a:schemeClr val="accent4">
                    <a:lumMod val="75000"/>
                  </a:schemeClr>
                </a:solidFill>
              </a:rPr>
              <a:t> : </a:t>
            </a:r>
            <a:r>
              <a:rPr lang="en-US" altLang="en-US" sz="2800" dirty="0">
                <a:solidFill>
                  <a:srgbClr val="C00000"/>
                </a:solidFill>
              </a:rPr>
              <a:t>Advertising </a:t>
            </a:r>
          </a:p>
          <a:p>
            <a:r>
              <a:rPr lang="en-US" altLang="en-US" sz="2800" dirty="0">
                <a:solidFill>
                  <a:srgbClr val="C00000"/>
                </a:solidFill>
              </a:rPr>
              <a:t>  (TV Commercials), Sales </a:t>
            </a:r>
          </a:p>
          <a:p>
            <a:r>
              <a:rPr lang="en-US" altLang="en-US" sz="2800" dirty="0">
                <a:solidFill>
                  <a:srgbClr val="C00000"/>
                </a:solidFill>
              </a:rPr>
              <a:t>   Promotion (Coupons,  Happy </a:t>
            </a:r>
          </a:p>
          <a:p>
            <a:r>
              <a:rPr lang="en-US" altLang="en-US" sz="2800" dirty="0">
                <a:solidFill>
                  <a:srgbClr val="C00000"/>
                </a:solidFill>
              </a:rPr>
              <a:t>   meals </a:t>
            </a:r>
            <a:r>
              <a:rPr lang="en-US" altLang="en-US" sz="2800" dirty="0" err="1">
                <a:solidFill>
                  <a:srgbClr val="C00000"/>
                </a:solidFill>
              </a:rPr>
              <a:t>etc</a:t>
            </a:r>
            <a:r>
              <a:rPr lang="en-US" altLang="en-US" sz="2800" dirty="0">
                <a:solidFill>
                  <a:srgbClr val="C00000"/>
                </a:solidFill>
              </a:rPr>
              <a:t>…</a:t>
            </a:r>
            <a:endParaRPr lang="en-IN" altLang="en-US" sz="2800" dirty="0">
              <a:solidFill>
                <a:srgbClr val="C00000"/>
              </a:solidFill>
            </a:endParaRPr>
          </a:p>
        </p:txBody>
      </p:sp>
      <p:pic>
        <p:nvPicPr>
          <p:cNvPr id="3" name="Picture 2">
            <a:extLst>
              <a:ext uri="{FF2B5EF4-FFF2-40B4-BE49-F238E27FC236}">
                <a16:creationId xmlns:a16="http://schemas.microsoft.com/office/drawing/2014/main" id="{ADC6CB32-7C58-4122-966F-E5EFAD25D52C}"/>
              </a:ext>
            </a:extLst>
          </p:cNvPr>
          <p:cNvPicPr>
            <a:picLocks noChangeAspect="1"/>
          </p:cNvPicPr>
          <p:nvPr/>
        </p:nvPicPr>
        <p:blipFill>
          <a:blip r:embed="rId2"/>
          <a:stretch>
            <a:fillRect/>
          </a:stretch>
        </p:blipFill>
        <p:spPr>
          <a:xfrm>
            <a:off x="6974733" y="1335881"/>
            <a:ext cx="5217268" cy="55221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4">
            <a:extLst>
              <a:ext uri="{FF2B5EF4-FFF2-40B4-BE49-F238E27FC236}">
                <a16:creationId xmlns:a16="http://schemas.microsoft.com/office/drawing/2014/main" id="{9922ACA4-D208-4EA8-A459-321BB72765D2}"/>
              </a:ext>
            </a:extLst>
          </p:cNvPr>
          <p:cNvSpPr txBox="1">
            <a:spLocks noChangeArrowheads="1"/>
          </p:cNvSpPr>
          <p:nvPr/>
        </p:nvSpPr>
        <p:spPr bwMode="auto">
          <a:xfrm>
            <a:off x="243191" y="304801"/>
            <a:ext cx="775294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en-US" altLang="en-US" sz="2800" b="1" dirty="0">
                <a:solidFill>
                  <a:schemeClr val="accent4">
                    <a:lumMod val="75000"/>
                  </a:schemeClr>
                </a:solidFill>
              </a:rPr>
              <a:t>Place</a:t>
            </a:r>
            <a:r>
              <a:rPr lang="en-US" altLang="en-US" sz="2800" dirty="0">
                <a:solidFill>
                  <a:schemeClr val="accent4">
                    <a:lumMod val="75000"/>
                  </a:schemeClr>
                </a:solidFill>
              </a:rPr>
              <a:t> – </a:t>
            </a:r>
            <a:r>
              <a:rPr lang="en-US" altLang="en-US" sz="2800" dirty="0">
                <a:solidFill>
                  <a:schemeClr val="accent6">
                    <a:lumMod val="75000"/>
                  </a:schemeClr>
                </a:solidFill>
              </a:rPr>
              <a:t>Branches are evenly spread out all over the country. It offers delivery services and drive – through services ( Manufacturer – Retailer – Consumers)</a:t>
            </a:r>
          </a:p>
          <a:p>
            <a:endParaRPr lang="en-US" altLang="en-US" sz="2800" dirty="0">
              <a:solidFill>
                <a:schemeClr val="accent6">
                  <a:lumMod val="75000"/>
                </a:schemeClr>
              </a:solidFill>
            </a:endParaRPr>
          </a:p>
          <a:p>
            <a:pPr>
              <a:buFont typeface="Wingdings" panose="05000000000000000000" pitchFamily="2" charset="2"/>
              <a:buChar char="ü"/>
            </a:pPr>
            <a:r>
              <a:rPr lang="en-US" altLang="en-US" sz="2800" b="1" dirty="0">
                <a:solidFill>
                  <a:schemeClr val="accent4">
                    <a:lumMod val="75000"/>
                  </a:schemeClr>
                </a:solidFill>
              </a:rPr>
              <a:t>People </a:t>
            </a:r>
            <a:r>
              <a:rPr lang="en-US" altLang="en-US" sz="2800" dirty="0">
                <a:solidFill>
                  <a:schemeClr val="accent4">
                    <a:lumMod val="75000"/>
                  </a:schemeClr>
                </a:solidFill>
              </a:rPr>
              <a:t>– </a:t>
            </a:r>
            <a:r>
              <a:rPr lang="en-US" altLang="en-US" sz="2800" dirty="0">
                <a:solidFill>
                  <a:schemeClr val="accent6">
                    <a:lumMod val="75000"/>
                  </a:schemeClr>
                </a:solidFill>
              </a:rPr>
              <a:t>The employee in Mc </a:t>
            </a:r>
            <a:r>
              <a:rPr lang="en-US" altLang="en-US" sz="2800" dirty="0" err="1">
                <a:solidFill>
                  <a:schemeClr val="accent6">
                    <a:lumMod val="75000"/>
                  </a:schemeClr>
                </a:solidFill>
              </a:rPr>
              <a:t>Donalds</a:t>
            </a:r>
            <a:r>
              <a:rPr lang="en-US" altLang="en-US" sz="2800" dirty="0">
                <a:solidFill>
                  <a:schemeClr val="accent6">
                    <a:lumMod val="75000"/>
                  </a:schemeClr>
                </a:solidFill>
              </a:rPr>
              <a:t> have a standard uniform &amp; Mc </a:t>
            </a:r>
            <a:r>
              <a:rPr lang="en-US" altLang="en-US" sz="2800" dirty="0" err="1">
                <a:solidFill>
                  <a:schemeClr val="accent6">
                    <a:lumMod val="75000"/>
                  </a:schemeClr>
                </a:solidFill>
              </a:rPr>
              <a:t>Donalds</a:t>
            </a:r>
            <a:r>
              <a:rPr lang="en-US" altLang="en-US" sz="2800" dirty="0">
                <a:solidFill>
                  <a:schemeClr val="accent6">
                    <a:lumMod val="75000"/>
                  </a:schemeClr>
                </a:solidFill>
              </a:rPr>
              <a:t> specially focuses on friendly and prompt service to its customers from their employees.</a:t>
            </a:r>
          </a:p>
        </p:txBody>
      </p:sp>
      <p:pic>
        <p:nvPicPr>
          <p:cNvPr id="7170" name="Picture 2" descr="McDonald&amp;amp;#39;s Dress Code - Zippia">
            <a:extLst>
              <a:ext uri="{FF2B5EF4-FFF2-40B4-BE49-F238E27FC236}">
                <a16:creationId xmlns:a16="http://schemas.microsoft.com/office/drawing/2014/main" id="{19ABE3CA-F475-44F9-A83A-BD243F914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887"/>
          <a:stretch/>
        </p:blipFill>
        <p:spPr bwMode="auto">
          <a:xfrm>
            <a:off x="7179013" y="304801"/>
            <a:ext cx="469845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a:extLst>
              <a:ext uri="{FF2B5EF4-FFF2-40B4-BE49-F238E27FC236}">
                <a16:creationId xmlns:a16="http://schemas.microsoft.com/office/drawing/2014/main" id="{6E7871C1-DE9E-482E-9263-C1AF4089A6EC}"/>
              </a:ext>
            </a:extLst>
          </p:cNvPr>
          <p:cNvSpPr txBox="1">
            <a:spLocks noChangeArrowheads="1"/>
          </p:cNvSpPr>
          <p:nvPr/>
        </p:nvSpPr>
        <p:spPr bwMode="auto">
          <a:xfrm>
            <a:off x="525294" y="381001"/>
            <a:ext cx="5875506"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en-US" altLang="en-US" sz="2800" b="1" dirty="0">
                <a:solidFill>
                  <a:schemeClr val="accent4">
                    <a:lumMod val="75000"/>
                  </a:schemeClr>
                </a:solidFill>
              </a:rPr>
              <a:t>Process </a:t>
            </a:r>
            <a:r>
              <a:rPr lang="en-US" altLang="en-US" sz="2800" dirty="0">
                <a:solidFill>
                  <a:schemeClr val="accent4">
                    <a:lumMod val="75000"/>
                  </a:schemeClr>
                </a:solidFill>
              </a:rPr>
              <a:t>– </a:t>
            </a:r>
            <a:r>
              <a:rPr lang="en-US" altLang="en-US" sz="2800" dirty="0">
                <a:solidFill>
                  <a:srgbClr val="FF0066"/>
                </a:solidFill>
              </a:rPr>
              <a:t>The food manufacturing process at Mc </a:t>
            </a:r>
            <a:r>
              <a:rPr lang="en-US" altLang="en-US" sz="2800" dirty="0" err="1">
                <a:solidFill>
                  <a:srgbClr val="FF0066"/>
                </a:solidFill>
              </a:rPr>
              <a:t>Donalds</a:t>
            </a:r>
            <a:r>
              <a:rPr lang="en-US" altLang="en-US" sz="2800" dirty="0">
                <a:solidFill>
                  <a:srgbClr val="FF0066"/>
                </a:solidFill>
              </a:rPr>
              <a:t> is completely transparent (the whole process is visible to the customers).</a:t>
            </a:r>
          </a:p>
          <a:p>
            <a:endParaRPr lang="en-US" altLang="en-US" sz="2800" dirty="0">
              <a:solidFill>
                <a:srgbClr val="FF0066"/>
              </a:solidFill>
            </a:endParaRPr>
          </a:p>
          <a:p>
            <a:pPr>
              <a:buFont typeface="Wingdings" panose="05000000000000000000" pitchFamily="2" charset="2"/>
              <a:buChar char="ü"/>
            </a:pPr>
            <a:r>
              <a:rPr lang="en-US" altLang="en-US" sz="2800" b="1" dirty="0">
                <a:solidFill>
                  <a:schemeClr val="accent4">
                    <a:lumMod val="75000"/>
                  </a:schemeClr>
                </a:solidFill>
              </a:rPr>
              <a:t>Physical Evidence- </a:t>
            </a:r>
            <a:r>
              <a:rPr lang="en-US" altLang="en-US" sz="2800" dirty="0">
                <a:solidFill>
                  <a:srgbClr val="FF0066"/>
                </a:solidFill>
              </a:rPr>
              <a:t>Mc </a:t>
            </a:r>
            <a:r>
              <a:rPr lang="en-US" altLang="en-US" sz="2800" dirty="0" err="1">
                <a:solidFill>
                  <a:srgbClr val="FF0066"/>
                </a:solidFill>
              </a:rPr>
              <a:t>Donalds</a:t>
            </a:r>
            <a:r>
              <a:rPr lang="en-US" altLang="en-US" sz="2800" dirty="0">
                <a:solidFill>
                  <a:srgbClr val="FF0066"/>
                </a:solidFill>
              </a:rPr>
              <a:t> focuses on clean and hygienic interiors of its outlets and at the same time the interiors are attractive .</a:t>
            </a:r>
            <a:endParaRPr lang="en-IN" altLang="en-US" sz="2800" dirty="0">
              <a:solidFill>
                <a:srgbClr val="FF0066"/>
              </a:solidFill>
            </a:endParaRPr>
          </a:p>
          <a:p>
            <a:endParaRPr lang="en-IN" altLang="en-US" dirty="0"/>
          </a:p>
        </p:txBody>
      </p:sp>
      <p:pic>
        <p:nvPicPr>
          <p:cNvPr id="2" name="Picture 1">
            <a:extLst>
              <a:ext uri="{FF2B5EF4-FFF2-40B4-BE49-F238E27FC236}">
                <a16:creationId xmlns:a16="http://schemas.microsoft.com/office/drawing/2014/main" id="{1832BD01-E09D-44E2-8DB1-6E7FE9B5D1B8}"/>
              </a:ext>
            </a:extLst>
          </p:cNvPr>
          <p:cNvPicPr>
            <a:picLocks noChangeAspect="1"/>
          </p:cNvPicPr>
          <p:nvPr/>
        </p:nvPicPr>
        <p:blipFill rotWithShape="1">
          <a:blip r:embed="rId2"/>
          <a:srcRect b="7507"/>
          <a:stretch/>
        </p:blipFill>
        <p:spPr>
          <a:xfrm>
            <a:off x="6753224" y="0"/>
            <a:ext cx="5443335" cy="6858000"/>
          </a:xfrm>
          <a:prstGeom prst="rect">
            <a:avLst/>
          </a:prstGeom>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1E9E92D2-A006-4230-A168-58E045A221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9"/>
          <a:stretch/>
        </p:blipFill>
        <p:spPr bwMode="auto">
          <a:xfrm>
            <a:off x="1724025" y="228599"/>
            <a:ext cx="8743950" cy="644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775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DD739-2C85-4F40-969D-BD0838E41E4C}"/>
              </a:ext>
            </a:extLst>
          </p:cNvPr>
          <p:cNvPicPr>
            <a:picLocks noChangeAspect="1"/>
          </p:cNvPicPr>
          <p:nvPr/>
        </p:nvPicPr>
        <p:blipFill rotWithShape="1">
          <a:blip r:embed="rId2"/>
          <a:srcRect b="3176"/>
          <a:stretch/>
        </p:blipFill>
        <p:spPr>
          <a:xfrm>
            <a:off x="992220" y="321013"/>
            <a:ext cx="10087583" cy="6128425"/>
          </a:xfrm>
          <a:prstGeom prst="rect">
            <a:avLst/>
          </a:prstGeom>
        </p:spPr>
      </p:pic>
    </p:spTree>
    <p:extLst>
      <p:ext uri="{BB962C8B-B14F-4D97-AF65-F5344CB8AC3E}">
        <p14:creationId xmlns:p14="http://schemas.microsoft.com/office/powerpoint/2010/main" val="3426115953"/>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extLst>
              <a:ext uri="{837473B0-CC2E-450A-ABE3-18F120FF3D39}">
                <a1611:picAttrSrcUrl xmlns:a1611="http://schemas.microsoft.com/office/drawing/2016/11/main" r:id="rId3"/>
              </a:ext>
            </a:extLst>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B77E-AA03-40C2-A588-47362A2866D9}"/>
              </a:ext>
            </a:extLst>
          </p:cNvPr>
          <p:cNvSpPr>
            <a:spLocks noGrp="1"/>
          </p:cNvSpPr>
          <p:nvPr>
            <p:ph type="title"/>
          </p:nvPr>
        </p:nvSpPr>
        <p:spPr/>
        <p:txBody>
          <a:bodyPr/>
          <a:lstStyle/>
          <a:p>
            <a:r>
              <a:rPr lang="en-IN" dirty="0">
                <a:solidFill>
                  <a:srgbClr val="00B050"/>
                </a:solidFill>
                <a:latin typeface="Arial Rounded MT Bold" panose="020F0704030504030204" pitchFamily="34" charset="0"/>
              </a:rPr>
              <a:t>Marketing Information System </a:t>
            </a:r>
          </a:p>
        </p:txBody>
      </p:sp>
      <p:sp>
        <p:nvSpPr>
          <p:cNvPr id="3" name="Content Placeholder 2">
            <a:extLst>
              <a:ext uri="{FF2B5EF4-FFF2-40B4-BE49-F238E27FC236}">
                <a16:creationId xmlns:a16="http://schemas.microsoft.com/office/drawing/2014/main" id="{4D856C6D-6D89-44C0-B974-A196838CE522}"/>
              </a:ext>
            </a:extLst>
          </p:cNvPr>
          <p:cNvSpPr>
            <a:spLocks noGrp="1"/>
          </p:cNvSpPr>
          <p:nvPr>
            <p:ph idx="1"/>
          </p:nvPr>
        </p:nvSpPr>
        <p:spPr/>
        <p:txBody>
          <a:bodyPr/>
          <a:lstStyle/>
          <a:p>
            <a:r>
              <a:rPr lang="en-US" b="1" dirty="0">
                <a:solidFill>
                  <a:schemeClr val="accent4">
                    <a:lumMod val="50000"/>
                  </a:schemeClr>
                </a:solidFill>
              </a:rPr>
              <a:t>Cundiff, Still and </a:t>
            </a:r>
            <a:r>
              <a:rPr lang="en-US" b="1" dirty="0" err="1">
                <a:solidFill>
                  <a:schemeClr val="accent4">
                    <a:lumMod val="50000"/>
                  </a:schemeClr>
                </a:solidFill>
              </a:rPr>
              <a:t>Govoni</a:t>
            </a:r>
            <a:r>
              <a:rPr lang="en-US" b="1" dirty="0">
                <a:solidFill>
                  <a:schemeClr val="accent4">
                    <a:lumMod val="50000"/>
                  </a:schemeClr>
                </a:solidFill>
              </a:rPr>
              <a:t> define MIS as, </a:t>
            </a:r>
            <a:r>
              <a:rPr lang="en-US" dirty="0">
                <a:solidFill>
                  <a:schemeClr val="accent5">
                    <a:lumMod val="50000"/>
                  </a:schemeClr>
                </a:solidFill>
              </a:rPr>
              <a:t>“Marketing information system is an </a:t>
            </a:r>
            <a:r>
              <a:rPr lang="en-US" dirty="0" err="1">
                <a:solidFill>
                  <a:schemeClr val="accent5">
                    <a:lumMod val="50000"/>
                  </a:schemeClr>
                </a:solidFill>
              </a:rPr>
              <a:t>organised</a:t>
            </a:r>
            <a:r>
              <a:rPr lang="en-US" dirty="0">
                <a:solidFill>
                  <a:schemeClr val="accent5">
                    <a:lumMod val="50000"/>
                  </a:schemeClr>
                </a:solidFill>
              </a:rPr>
              <a:t> set of procedures, information handling routines and reporting techniques designed to provide the information required for making marketing decision.”</a:t>
            </a:r>
          </a:p>
          <a:p>
            <a:r>
              <a:rPr lang="en-US" b="1" dirty="0">
                <a:solidFill>
                  <a:schemeClr val="accent4">
                    <a:lumMod val="50000"/>
                  </a:schemeClr>
                </a:solidFill>
              </a:rPr>
              <a:t>Professor Alder Lee opines </a:t>
            </a:r>
            <a:r>
              <a:rPr lang="en-US" dirty="0">
                <a:solidFill>
                  <a:schemeClr val="accent5">
                    <a:lumMod val="50000"/>
                  </a:schemeClr>
                </a:solidFill>
              </a:rPr>
              <a:t>“Marketing information system is an interacting, continuing, future oriented structure of people, equipment and procedure designed to generate and process an information flow which can aid business executives in the management of their marketing </a:t>
            </a:r>
            <a:r>
              <a:rPr lang="en-US" dirty="0" err="1">
                <a:solidFill>
                  <a:schemeClr val="accent5">
                    <a:lumMod val="50000"/>
                  </a:schemeClr>
                </a:solidFill>
              </a:rPr>
              <a:t>programmes</a:t>
            </a:r>
            <a:r>
              <a:rPr lang="en-US" dirty="0">
                <a:solidFill>
                  <a:schemeClr val="accent5">
                    <a:lumMod val="50000"/>
                  </a:schemeClr>
                </a:solidFill>
              </a:rPr>
              <a:t>.”</a:t>
            </a:r>
          </a:p>
          <a:p>
            <a:endParaRPr lang="en-US" dirty="0"/>
          </a:p>
          <a:p>
            <a:endParaRPr lang="en-IN" dirty="0"/>
          </a:p>
        </p:txBody>
      </p:sp>
    </p:spTree>
    <p:extLst>
      <p:ext uri="{BB962C8B-B14F-4D97-AF65-F5344CB8AC3E}">
        <p14:creationId xmlns:p14="http://schemas.microsoft.com/office/powerpoint/2010/main" val="1245109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extLst>
              <a:ext uri="{837473B0-CC2E-450A-ABE3-18F120FF3D39}">
                <a1611:picAttrSrcUrl xmlns:a1611="http://schemas.microsoft.com/office/drawing/2016/11/main" r:id="rId3"/>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8046-5BC9-4B40-8D21-336A82248ECE}"/>
              </a:ext>
            </a:extLst>
          </p:cNvPr>
          <p:cNvSpPr>
            <a:spLocks noGrp="1"/>
          </p:cNvSpPr>
          <p:nvPr>
            <p:ph type="title"/>
          </p:nvPr>
        </p:nvSpPr>
        <p:spPr>
          <a:xfrm>
            <a:off x="838199" y="365125"/>
            <a:ext cx="10714703" cy="1325563"/>
          </a:xfrm>
        </p:spPr>
        <p:txBody>
          <a:bodyPr/>
          <a:lstStyle/>
          <a:p>
            <a:r>
              <a:rPr lang="en-IN" dirty="0">
                <a:solidFill>
                  <a:schemeClr val="accent4">
                    <a:lumMod val="50000"/>
                  </a:schemeClr>
                </a:solidFill>
                <a:latin typeface="Arial Rounded MT Bold" panose="020F0704030504030204" pitchFamily="34" charset="0"/>
              </a:rPr>
              <a:t>Marketing Information System – Importance</a:t>
            </a:r>
          </a:p>
        </p:txBody>
      </p:sp>
      <p:graphicFrame>
        <p:nvGraphicFramePr>
          <p:cNvPr id="4" name="Content Placeholder 3">
            <a:extLst>
              <a:ext uri="{FF2B5EF4-FFF2-40B4-BE49-F238E27FC236}">
                <a16:creationId xmlns:a16="http://schemas.microsoft.com/office/drawing/2014/main" id="{6442B848-6C91-43C3-97F9-B05712083D88}"/>
              </a:ext>
            </a:extLst>
          </p:cNvPr>
          <p:cNvGraphicFramePr>
            <a:graphicFrameLocks noGrp="1"/>
          </p:cNvGraphicFramePr>
          <p:nvPr>
            <p:ph idx="1"/>
            <p:extLst>
              <p:ext uri="{D42A27DB-BD31-4B8C-83A1-F6EECF244321}">
                <p14:modId xmlns:p14="http://schemas.microsoft.com/office/powerpoint/2010/main" val="31600457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3800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extLst>
              <a:ext uri="{837473B0-CC2E-450A-ABE3-18F120FF3D39}">
                <a1611:picAttrSrcUrl xmlns:a1611="http://schemas.microsoft.com/office/drawing/2016/11/main" r:id="rId3"/>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AF90-2E14-47B0-8B9A-440083F13598}"/>
              </a:ext>
            </a:extLst>
          </p:cNvPr>
          <p:cNvSpPr>
            <a:spLocks noGrp="1"/>
          </p:cNvSpPr>
          <p:nvPr>
            <p:ph type="title"/>
          </p:nvPr>
        </p:nvSpPr>
        <p:spPr/>
        <p:txBody>
          <a:bodyPr/>
          <a:lstStyle/>
          <a:p>
            <a:r>
              <a:rPr lang="en-US" dirty="0">
                <a:solidFill>
                  <a:schemeClr val="accent4">
                    <a:lumMod val="50000"/>
                  </a:schemeClr>
                </a:solidFill>
                <a:latin typeface="Arial Rounded MT Bold" panose="020F0704030504030204" pitchFamily="34" charset="0"/>
              </a:rPr>
              <a:t>Cont..,</a:t>
            </a:r>
            <a:endParaRPr lang="en-IN" dirty="0">
              <a:solidFill>
                <a:schemeClr val="accent4">
                  <a:lumMod val="50000"/>
                </a:schemeClr>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9A81ACEF-4773-47B9-A419-7B8F2483C706}"/>
              </a:ext>
            </a:extLst>
          </p:cNvPr>
          <p:cNvGraphicFramePr>
            <a:graphicFrameLocks noGrp="1"/>
          </p:cNvGraphicFramePr>
          <p:nvPr>
            <p:ph idx="1"/>
            <p:extLst>
              <p:ext uri="{D42A27DB-BD31-4B8C-83A1-F6EECF244321}">
                <p14:modId xmlns:p14="http://schemas.microsoft.com/office/powerpoint/2010/main" val="20184563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1513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283D-A57A-40AB-9040-13871644E62D}"/>
              </a:ext>
            </a:extLst>
          </p:cNvPr>
          <p:cNvSpPr>
            <a:spLocks noGrp="1"/>
          </p:cNvSpPr>
          <p:nvPr>
            <p:ph type="title"/>
          </p:nvPr>
        </p:nvSpPr>
        <p:spPr/>
        <p:txBody>
          <a:bodyPr/>
          <a:lstStyle/>
          <a:p>
            <a:r>
              <a:rPr lang="en-IN" dirty="0">
                <a:solidFill>
                  <a:schemeClr val="accent6">
                    <a:lumMod val="50000"/>
                  </a:schemeClr>
                </a:solidFill>
                <a:latin typeface="Aharoni" panose="02010803020104030203" pitchFamily="2" charset="-79"/>
                <a:cs typeface="Aharoni" panose="02010803020104030203" pitchFamily="2" charset="-79"/>
              </a:rPr>
              <a:t>Types of Markets</a:t>
            </a:r>
          </a:p>
        </p:txBody>
      </p:sp>
      <p:graphicFrame>
        <p:nvGraphicFramePr>
          <p:cNvPr id="4" name="Content Placeholder 3">
            <a:extLst>
              <a:ext uri="{FF2B5EF4-FFF2-40B4-BE49-F238E27FC236}">
                <a16:creationId xmlns:a16="http://schemas.microsoft.com/office/drawing/2014/main" id="{1B483628-E146-46BE-B085-5150A252F9CE}"/>
              </a:ext>
            </a:extLst>
          </p:cNvPr>
          <p:cNvGraphicFramePr>
            <a:graphicFrameLocks noGrp="1"/>
          </p:cNvGraphicFramePr>
          <p:nvPr>
            <p:ph idx="1"/>
            <p:extLst>
              <p:ext uri="{D42A27DB-BD31-4B8C-83A1-F6EECF244321}">
                <p14:modId xmlns:p14="http://schemas.microsoft.com/office/powerpoint/2010/main" val="27252324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0593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D1D2-BF03-4D42-BEA9-317EC773D201}"/>
              </a:ext>
            </a:extLst>
          </p:cNvPr>
          <p:cNvSpPr>
            <a:spLocks noGrp="1"/>
          </p:cNvSpPr>
          <p:nvPr>
            <p:ph type="title"/>
          </p:nvPr>
        </p:nvSpPr>
        <p:spPr/>
        <p:txBody>
          <a:bodyPr/>
          <a:lstStyle/>
          <a:p>
            <a:r>
              <a:rPr lang="en-IN" dirty="0">
                <a:solidFill>
                  <a:schemeClr val="accent6">
                    <a:lumMod val="50000"/>
                  </a:schemeClr>
                </a:solidFill>
                <a:latin typeface="Arial Rounded MT Bold" panose="020F0704030504030204" pitchFamily="34" charset="0"/>
              </a:rPr>
              <a:t>Big Data Analytics </a:t>
            </a:r>
          </a:p>
        </p:txBody>
      </p:sp>
      <p:sp>
        <p:nvSpPr>
          <p:cNvPr id="3" name="Content Placeholder 2">
            <a:extLst>
              <a:ext uri="{FF2B5EF4-FFF2-40B4-BE49-F238E27FC236}">
                <a16:creationId xmlns:a16="http://schemas.microsoft.com/office/drawing/2014/main" id="{B9FEDA75-A480-4EEE-8197-7AE9B36CCCEC}"/>
              </a:ext>
            </a:extLst>
          </p:cNvPr>
          <p:cNvSpPr>
            <a:spLocks noGrp="1"/>
          </p:cNvSpPr>
          <p:nvPr>
            <p:ph idx="1"/>
          </p:nvPr>
        </p:nvSpPr>
        <p:spPr>
          <a:xfrm>
            <a:off x="838200" y="1825625"/>
            <a:ext cx="10901516" cy="4351338"/>
          </a:xfrm>
        </p:spPr>
        <p:txBody>
          <a:bodyPr>
            <a:normAutofit lnSpcReduction="10000"/>
          </a:bodyPr>
          <a:lstStyle/>
          <a:p>
            <a:pPr marL="0" indent="0">
              <a:buNone/>
            </a:pPr>
            <a:r>
              <a:rPr lang="en-US" b="1" dirty="0">
                <a:solidFill>
                  <a:srgbClr val="002060"/>
                </a:solidFill>
              </a:rPr>
              <a:t>Big Data Analytics technologies and techniques give organizations a way to analyze data sets and gather new information. Business intelligence (BI) queries answer basic questions about business operations and performance.</a:t>
            </a:r>
          </a:p>
          <a:p>
            <a:r>
              <a:rPr lang="en-US" b="1" dirty="0">
                <a:solidFill>
                  <a:srgbClr val="002060"/>
                </a:solidFill>
              </a:rPr>
              <a:t>Organizations can use big data analytics systems and software to make data-driven decisions that can improve business-related outcomes. </a:t>
            </a:r>
          </a:p>
          <a:p>
            <a:r>
              <a:rPr lang="en-US" b="1" dirty="0">
                <a:solidFill>
                  <a:srgbClr val="002060"/>
                </a:solidFill>
              </a:rPr>
              <a:t>The benefits may include more effective marketing, new revenue opportunities, customer personalization and improved operational efficiency. </a:t>
            </a:r>
          </a:p>
          <a:p>
            <a:r>
              <a:rPr lang="en-US" b="1" dirty="0">
                <a:solidFill>
                  <a:srgbClr val="002060"/>
                </a:solidFill>
              </a:rPr>
              <a:t>With an effective strategy, these benefits can provide competitive advantages over rivals.</a:t>
            </a:r>
            <a:endParaRPr lang="en-IN" b="1" dirty="0">
              <a:solidFill>
                <a:srgbClr val="002060"/>
              </a:solidFill>
            </a:endParaRPr>
          </a:p>
        </p:txBody>
      </p:sp>
    </p:spTree>
    <p:extLst>
      <p:ext uri="{BB962C8B-B14F-4D97-AF65-F5344CB8AC3E}">
        <p14:creationId xmlns:p14="http://schemas.microsoft.com/office/powerpoint/2010/main" val="2436546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9C40-BC3D-4000-987A-FBE0EF4ADA70}"/>
              </a:ext>
            </a:extLst>
          </p:cNvPr>
          <p:cNvSpPr>
            <a:spLocks noGrp="1"/>
          </p:cNvSpPr>
          <p:nvPr>
            <p:ph type="title"/>
          </p:nvPr>
        </p:nvSpPr>
        <p:spPr/>
        <p:txBody>
          <a:bodyPr>
            <a:normAutofit/>
          </a:bodyPr>
          <a:lstStyle/>
          <a:p>
            <a:r>
              <a:rPr lang="en-US" sz="3600" dirty="0">
                <a:solidFill>
                  <a:schemeClr val="accent1"/>
                </a:solidFill>
                <a:latin typeface="Arial Black" panose="020B0A04020102020204" pitchFamily="34" charset="0"/>
              </a:rPr>
              <a:t>Big Data Concepts Analytics Important</a:t>
            </a:r>
            <a:endParaRPr lang="en-IN" sz="3600" dirty="0">
              <a:solidFill>
                <a:schemeClr val="accent1"/>
              </a:solidFill>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E4CD4A4B-040A-4F8F-9886-12300C787ECF}"/>
              </a:ext>
            </a:extLst>
          </p:cNvPr>
          <p:cNvGraphicFramePr>
            <a:graphicFrameLocks noGrp="1"/>
          </p:cNvGraphicFramePr>
          <p:nvPr>
            <p:ph idx="1"/>
            <p:extLst>
              <p:ext uri="{D42A27DB-BD31-4B8C-83A1-F6EECF244321}">
                <p14:modId xmlns:p14="http://schemas.microsoft.com/office/powerpoint/2010/main" val="979296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7479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F1D7-D904-4E1F-9F04-A6CCAC4371D5}"/>
              </a:ext>
            </a:extLst>
          </p:cNvPr>
          <p:cNvSpPr>
            <a:spLocks noGrp="1"/>
          </p:cNvSpPr>
          <p:nvPr>
            <p:ph type="title"/>
          </p:nvPr>
        </p:nvSpPr>
        <p:spPr/>
        <p:txBody>
          <a:bodyPr/>
          <a:lstStyle/>
          <a:p>
            <a:r>
              <a:rPr lang="en-IN" dirty="0">
                <a:solidFill>
                  <a:schemeClr val="accent6">
                    <a:lumMod val="50000"/>
                  </a:schemeClr>
                </a:solidFill>
                <a:latin typeface="Arial Black" panose="020B0A04020102020204" pitchFamily="34" charset="0"/>
              </a:rPr>
              <a:t>Marketing</a:t>
            </a:r>
          </a:p>
        </p:txBody>
      </p:sp>
      <p:sp>
        <p:nvSpPr>
          <p:cNvPr id="3" name="Content Placeholder 2">
            <a:extLst>
              <a:ext uri="{FF2B5EF4-FFF2-40B4-BE49-F238E27FC236}">
                <a16:creationId xmlns:a16="http://schemas.microsoft.com/office/drawing/2014/main" id="{767CDA6A-98B6-49BA-9CBC-CDB1B4ED5495}"/>
              </a:ext>
            </a:extLst>
          </p:cNvPr>
          <p:cNvSpPr>
            <a:spLocks noGrp="1"/>
          </p:cNvSpPr>
          <p:nvPr>
            <p:ph idx="1"/>
          </p:nvPr>
        </p:nvSpPr>
        <p:spPr>
          <a:xfrm>
            <a:off x="580103" y="1845290"/>
            <a:ext cx="11107993" cy="4351338"/>
          </a:xfrm>
        </p:spPr>
        <p:txBody>
          <a:bodyPr>
            <a:normAutofit/>
          </a:bodyPr>
          <a:lstStyle/>
          <a:p>
            <a:pPr marL="0" indent="0">
              <a:buNone/>
            </a:pPr>
            <a:r>
              <a:rPr lang="en-US" sz="3200" b="1" dirty="0">
                <a:solidFill>
                  <a:schemeClr val="accent4">
                    <a:lumMod val="50000"/>
                  </a:schemeClr>
                </a:solidFill>
              </a:rPr>
              <a:t>Marketing is a societal process by which individuals and groups obtain what they need and want through creating, offering and freely exchanging products and services of value with others. </a:t>
            </a:r>
            <a:r>
              <a:rPr lang="en-US" sz="3200" b="1" dirty="0">
                <a:solidFill>
                  <a:srgbClr val="C00000"/>
                </a:solidFill>
              </a:rPr>
              <a:t>—Philip Kotler</a:t>
            </a:r>
          </a:p>
          <a:p>
            <a:pPr marL="0" indent="0">
              <a:buNone/>
            </a:pPr>
            <a:endParaRPr lang="en-US" sz="3200" b="1" dirty="0">
              <a:solidFill>
                <a:schemeClr val="accent4">
                  <a:lumMod val="50000"/>
                </a:schemeClr>
              </a:solidFill>
            </a:endParaRPr>
          </a:p>
          <a:p>
            <a:pPr marL="0" indent="0">
              <a:buNone/>
            </a:pPr>
            <a:r>
              <a:rPr lang="en-US" sz="3200" b="1" dirty="0">
                <a:solidFill>
                  <a:schemeClr val="accent4">
                    <a:lumMod val="50000"/>
                  </a:schemeClr>
                </a:solidFill>
              </a:rPr>
              <a:t>Marketing consists of the performance of business activities that direct the flow of goods and services from producers or suppliers to consumers or end-users. </a:t>
            </a:r>
            <a:r>
              <a:rPr lang="en-US" sz="3200" b="1" dirty="0">
                <a:solidFill>
                  <a:srgbClr val="C00000"/>
                </a:solidFill>
              </a:rPr>
              <a:t>—American Marketing Association</a:t>
            </a:r>
            <a:endParaRPr lang="en-IN" sz="3200" b="1" dirty="0">
              <a:solidFill>
                <a:srgbClr val="C00000"/>
              </a:solidFill>
            </a:endParaRPr>
          </a:p>
        </p:txBody>
      </p:sp>
    </p:spTree>
    <p:extLst>
      <p:ext uri="{BB962C8B-B14F-4D97-AF65-F5344CB8AC3E}">
        <p14:creationId xmlns:p14="http://schemas.microsoft.com/office/powerpoint/2010/main" val="462697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F2362D-3815-4BEF-ADF4-CC2C40C062F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00788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EA3B-D1E5-448C-8C29-CDBC2112A380}"/>
              </a:ext>
            </a:extLst>
          </p:cNvPr>
          <p:cNvSpPr>
            <a:spLocks noGrp="1"/>
          </p:cNvSpPr>
          <p:nvPr>
            <p:ph type="title"/>
          </p:nvPr>
        </p:nvSpPr>
        <p:spPr/>
        <p:txBody>
          <a:bodyPr/>
          <a:lstStyle/>
          <a:p>
            <a:r>
              <a:rPr lang="en-IN" dirty="0">
                <a:solidFill>
                  <a:schemeClr val="accent2">
                    <a:lumMod val="50000"/>
                  </a:schemeClr>
                </a:solidFill>
                <a:latin typeface="Aharoni" panose="02010803020104030203" pitchFamily="2" charset="-79"/>
                <a:cs typeface="Aharoni" panose="02010803020104030203" pitchFamily="2" charset="-79"/>
              </a:rPr>
              <a:t>Nature of Marketing</a:t>
            </a:r>
          </a:p>
        </p:txBody>
      </p:sp>
      <p:sp>
        <p:nvSpPr>
          <p:cNvPr id="3" name="Content Placeholder 2">
            <a:extLst>
              <a:ext uri="{FF2B5EF4-FFF2-40B4-BE49-F238E27FC236}">
                <a16:creationId xmlns:a16="http://schemas.microsoft.com/office/drawing/2014/main" id="{39AB025A-930F-4760-A264-F236B4B16C20}"/>
              </a:ext>
            </a:extLst>
          </p:cNvPr>
          <p:cNvSpPr>
            <a:spLocks noGrp="1"/>
          </p:cNvSpPr>
          <p:nvPr>
            <p:ph idx="1"/>
          </p:nvPr>
        </p:nvSpPr>
        <p:spPr>
          <a:xfrm>
            <a:off x="2507224" y="1825625"/>
            <a:ext cx="8846575" cy="4351338"/>
          </a:xfrm>
        </p:spPr>
        <p:txBody>
          <a:bodyPr/>
          <a:lstStyle/>
          <a:p>
            <a:pPr>
              <a:buFont typeface="Wingdings" panose="05000000000000000000" pitchFamily="2" charset="2"/>
              <a:buChar char="Ø"/>
            </a:pPr>
            <a:r>
              <a:rPr lang="en-US" dirty="0">
                <a:solidFill>
                  <a:schemeClr val="accent5">
                    <a:lumMod val="50000"/>
                  </a:schemeClr>
                </a:solidFill>
                <a:latin typeface="Arial Rounded MT Bold" panose="020F0704030504030204" pitchFamily="34" charset="0"/>
              </a:rPr>
              <a:t>Marketing Is an Economic function</a:t>
            </a:r>
          </a:p>
          <a:p>
            <a:pPr>
              <a:buFont typeface="Wingdings" panose="05000000000000000000" pitchFamily="2" charset="2"/>
              <a:buChar char="Ø"/>
            </a:pPr>
            <a:r>
              <a:rPr lang="en-US" dirty="0">
                <a:solidFill>
                  <a:schemeClr val="accent5">
                    <a:lumMod val="50000"/>
                  </a:schemeClr>
                </a:solidFill>
                <a:latin typeface="Arial Rounded MT Bold" panose="020F0704030504030204" pitchFamily="34" charset="0"/>
              </a:rPr>
              <a:t>Marketing is a legal process by which Ownership Transfers</a:t>
            </a:r>
          </a:p>
          <a:p>
            <a:pPr>
              <a:buFont typeface="Wingdings" panose="05000000000000000000" pitchFamily="2" charset="2"/>
              <a:buChar char="Ø"/>
            </a:pPr>
            <a:r>
              <a:rPr lang="en-US" dirty="0">
                <a:solidFill>
                  <a:schemeClr val="accent5">
                    <a:lumMod val="50000"/>
                  </a:schemeClr>
                </a:solidFill>
                <a:latin typeface="Arial Rounded MT Bold" panose="020F0704030504030204" pitchFamily="34" charset="0"/>
              </a:rPr>
              <a:t>Marketing </a:t>
            </a:r>
            <a:r>
              <a:rPr lang="en-US" dirty="0" err="1">
                <a:solidFill>
                  <a:schemeClr val="accent5">
                    <a:lumMod val="50000"/>
                  </a:schemeClr>
                </a:solidFill>
                <a:latin typeface="Arial Rounded MT Bold" panose="020F0704030504030204" pitchFamily="34" charset="0"/>
              </a:rPr>
              <a:t>ia</a:t>
            </a:r>
            <a:r>
              <a:rPr lang="en-US" dirty="0">
                <a:solidFill>
                  <a:schemeClr val="accent5">
                    <a:lumMod val="50000"/>
                  </a:schemeClr>
                </a:solidFill>
                <a:latin typeface="Arial Rounded MT Bold" panose="020F0704030504030204" pitchFamily="34" charset="0"/>
              </a:rPr>
              <a:t> a system of Interacting Business Activities</a:t>
            </a:r>
          </a:p>
          <a:p>
            <a:pPr>
              <a:buFont typeface="Wingdings" panose="05000000000000000000" pitchFamily="2" charset="2"/>
              <a:buChar char="Ø"/>
            </a:pPr>
            <a:r>
              <a:rPr lang="en-US" dirty="0">
                <a:solidFill>
                  <a:schemeClr val="accent5">
                    <a:lumMod val="50000"/>
                  </a:schemeClr>
                </a:solidFill>
                <a:latin typeface="Arial Rounded MT Bold" panose="020F0704030504030204" pitchFamily="34" charset="0"/>
              </a:rPr>
              <a:t>Marketing is a Managerial function</a:t>
            </a:r>
          </a:p>
          <a:p>
            <a:pPr>
              <a:buFont typeface="Wingdings" panose="05000000000000000000" pitchFamily="2" charset="2"/>
              <a:buChar char="Ø"/>
            </a:pPr>
            <a:r>
              <a:rPr lang="en-US" dirty="0">
                <a:solidFill>
                  <a:schemeClr val="accent5">
                    <a:lumMod val="50000"/>
                  </a:schemeClr>
                </a:solidFill>
                <a:latin typeface="Arial Rounded MT Bold" panose="020F0704030504030204" pitchFamily="34" charset="0"/>
              </a:rPr>
              <a:t>Marketing is a social process</a:t>
            </a:r>
            <a:endParaRPr lang="en-IN" dirty="0">
              <a:solidFill>
                <a:schemeClr val="accent5">
                  <a:lumMod val="50000"/>
                </a:schemeClr>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D6B6D0DD-844E-4583-9AEB-8BFC05BF4947}"/>
              </a:ext>
            </a:extLst>
          </p:cNvPr>
          <p:cNvPicPr>
            <a:picLocks noChangeAspect="1"/>
          </p:cNvPicPr>
          <p:nvPr/>
        </p:nvPicPr>
        <p:blipFill rotWithShape="1">
          <a:blip r:embed="rId2"/>
          <a:srcRect l="7877" t="6819" r="17808" b="7997"/>
          <a:stretch/>
        </p:blipFill>
        <p:spPr>
          <a:xfrm>
            <a:off x="0" y="1496963"/>
            <a:ext cx="2507225" cy="5021824"/>
          </a:xfrm>
          <a:prstGeom prst="rect">
            <a:avLst/>
          </a:prstGeom>
        </p:spPr>
      </p:pic>
    </p:spTree>
    <p:extLst>
      <p:ext uri="{BB962C8B-B14F-4D97-AF65-F5344CB8AC3E}">
        <p14:creationId xmlns:p14="http://schemas.microsoft.com/office/powerpoint/2010/main" val="38958330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extLst>
              <a:ext uri="{837473B0-CC2E-450A-ABE3-18F120FF3D39}">
                <a1611:picAttrSrcUrl xmlns:a1611="http://schemas.microsoft.com/office/drawing/2016/11/main" r:id="rId3"/>
              </a:ext>
            </a:extLst>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8D3A-E38E-4A00-BA47-13C4794AA626}"/>
              </a:ext>
            </a:extLst>
          </p:cNvPr>
          <p:cNvSpPr>
            <a:spLocks noGrp="1"/>
          </p:cNvSpPr>
          <p:nvPr>
            <p:ph type="title"/>
          </p:nvPr>
        </p:nvSpPr>
        <p:spPr/>
        <p:txBody>
          <a:bodyPr/>
          <a:lstStyle/>
          <a:p>
            <a:r>
              <a:rPr lang="en-IN" dirty="0">
                <a:solidFill>
                  <a:schemeClr val="accent2">
                    <a:lumMod val="50000"/>
                  </a:schemeClr>
                </a:solidFill>
                <a:latin typeface="Arial Black" panose="020B0A04020102020204" pitchFamily="34" charset="0"/>
              </a:rPr>
              <a:t>Scope of Marketing</a:t>
            </a:r>
          </a:p>
        </p:txBody>
      </p:sp>
      <p:sp>
        <p:nvSpPr>
          <p:cNvPr id="5" name="Content Placeholder 4">
            <a:extLst>
              <a:ext uri="{FF2B5EF4-FFF2-40B4-BE49-F238E27FC236}">
                <a16:creationId xmlns:a16="http://schemas.microsoft.com/office/drawing/2014/main" id="{2EE910D5-1143-4EC4-B17C-995CFC44C3DA}"/>
              </a:ext>
            </a:extLst>
          </p:cNvPr>
          <p:cNvSpPr>
            <a:spLocks noGrp="1"/>
          </p:cNvSpPr>
          <p:nvPr>
            <p:ph idx="1"/>
          </p:nvPr>
        </p:nvSpPr>
        <p:spPr>
          <a:xfrm>
            <a:off x="838200" y="1474378"/>
            <a:ext cx="10515600" cy="4493802"/>
          </a:xfrm>
        </p:spPr>
        <p:txBody>
          <a:bodyPr>
            <a:noAutofit/>
          </a:bodyPr>
          <a:lstStyle/>
          <a:p>
            <a:r>
              <a:rPr lang="en-US" sz="3600" b="1" dirty="0">
                <a:solidFill>
                  <a:srgbClr val="FF0066"/>
                </a:solidFill>
              </a:rPr>
              <a:t>Study of Consumer Wants and Needs</a:t>
            </a:r>
          </a:p>
          <a:p>
            <a:r>
              <a:rPr lang="en-US" sz="3600" b="1" dirty="0">
                <a:solidFill>
                  <a:srgbClr val="FF0066"/>
                </a:solidFill>
              </a:rPr>
              <a:t>Study of Consumer Behavior</a:t>
            </a:r>
          </a:p>
          <a:p>
            <a:r>
              <a:rPr lang="en-US" sz="3600" b="1" dirty="0">
                <a:solidFill>
                  <a:srgbClr val="FF0066"/>
                </a:solidFill>
              </a:rPr>
              <a:t>Production Planning and Development</a:t>
            </a:r>
          </a:p>
          <a:p>
            <a:r>
              <a:rPr lang="en-US" sz="3600" b="1" dirty="0">
                <a:solidFill>
                  <a:srgbClr val="FF0066"/>
                </a:solidFill>
              </a:rPr>
              <a:t>Pricing Policies</a:t>
            </a:r>
          </a:p>
          <a:p>
            <a:r>
              <a:rPr lang="en-US" sz="3600" b="1" dirty="0">
                <a:solidFill>
                  <a:srgbClr val="FF0066"/>
                </a:solidFill>
              </a:rPr>
              <a:t>Distribution </a:t>
            </a:r>
          </a:p>
          <a:p>
            <a:r>
              <a:rPr lang="en-US" sz="3600" b="1" dirty="0">
                <a:solidFill>
                  <a:srgbClr val="FF0066"/>
                </a:solidFill>
              </a:rPr>
              <a:t>Promotion</a:t>
            </a:r>
          </a:p>
          <a:p>
            <a:r>
              <a:rPr lang="en-US" sz="3600" b="1" dirty="0">
                <a:solidFill>
                  <a:srgbClr val="FF0066"/>
                </a:solidFill>
              </a:rPr>
              <a:t>Consumer Satisfaction</a:t>
            </a:r>
          </a:p>
          <a:p>
            <a:r>
              <a:rPr lang="en-US" sz="3600" b="1" dirty="0">
                <a:solidFill>
                  <a:srgbClr val="FF0066"/>
                </a:solidFill>
              </a:rPr>
              <a:t>Marketing Control</a:t>
            </a:r>
            <a:endParaRPr lang="en-IN" sz="3600" b="1" dirty="0">
              <a:solidFill>
                <a:srgbClr val="FF0066"/>
              </a:solidFill>
            </a:endParaRPr>
          </a:p>
        </p:txBody>
      </p:sp>
    </p:spTree>
    <p:extLst>
      <p:ext uri="{BB962C8B-B14F-4D97-AF65-F5344CB8AC3E}">
        <p14:creationId xmlns:p14="http://schemas.microsoft.com/office/powerpoint/2010/main" val="3141277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85B9-5636-4D8E-88E0-3D761265B2EA}"/>
              </a:ext>
            </a:extLst>
          </p:cNvPr>
          <p:cNvSpPr>
            <a:spLocks noGrp="1"/>
          </p:cNvSpPr>
          <p:nvPr>
            <p:ph type="title"/>
          </p:nvPr>
        </p:nvSpPr>
        <p:spPr/>
        <p:txBody>
          <a:bodyPr/>
          <a:lstStyle/>
          <a:p>
            <a:r>
              <a:rPr lang="en-US" dirty="0">
                <a:solidFill>
                  <a:schemeClr val="accent2">
                    <a:lumMod val="50000"/>
                  </a:schemeClr>
                </a:solidFill>
                <a:latin typeface="Aharoni" panose="02010803020104030203" pitchFamily="2" charset="-79"/>
                <a:cs typeface="Aharoni" panose="02010803020104030203" pitchFamily="2" charset="-79"/>
              </a:rPr>
              <a:t>Core Concept of Marketing</a:t>
            </a:r>
            <a:endParaRPr lang="en-IN" dirty="0">
              <a:solidFill>
                <a:schemeClr val="accent2">
                  <a:lumMod val="50000"/>
                </a:schemeClr>
              </a:solidFill>
              <a:latin typeface="Aharoni" panose="02010803020104030203" pitchFamily="2" charset="-79"/>
              <a:cs typeface="Aharoni" panose="02010803020104030203" pitchFamily="2" charset="-79"/>
            </a:endParaRPr>
          </a:p>
        </p:txBody>
      </p:sp>
      <p:pic>
        <p:nvPicPr>
          <p:cNvPr id="16387" name="Picture 2" descr="http://arpitsrivastava.files.wordpress.com/2011/09/core-concepts-of-marketing.jpg?w=640&amp;h=316">
            <a:hlinkClick r:id="rId2"/>
            <a:extLst>
              <a:ext uri="{FF2B5EF4-FFF2-40B4-BE49-F238E27FC236}">
                <a16:creationId xmlns:a16="http://schemas.microsoft.com/office/drawing/2014/main" id="{82ED611E-08EC-487F-8EDC-FEB6C248B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 t="17337" r="1103" b="2357"/>
          <a:stretch/>
        </p:blipFill>
        <p:spPr bwMode="auto">
          <a:xfrm>
            <a:off x="1526458" y="1705692"/>
            <a:ext cx="8915400" cy="465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CF1E04A-1C5A-4ED0-8E51-291AEEEE865F}"/>
              </a:ext>
            </a:extLst>
          </p:cNvPr>
          <p:cNvSpPr>
            <a:spLocks noGrp="1" noChangeArrowheads="1"/>
          </p:cNvSpPr>
          <p:nvPr>
            <p:ph type="title"/>
          </p:nvPr>
        </p:nvSpPr>
        <p:spPr/>
        <p:txBody>
          <a:bodyPr/>
          <a:lstStyle/>
          <a:p>
            <a:pPr>
              <a:defRPr/>
            </a:pPr>
            <a:r>
              <a:rPr lang="en-US" b="1" dirty="0">
                <a:solidFill>
                  <a:srgbClr val="FF0000"/>
                </a:solidFill>
                <a:latin typeface="Arial Rounded MT Bold" panose="020F0704030504030204" pitchFamily="34" charset="0"/>
                <a:cs typeface="Andalus" pitchFamily="18" charset="-78"/>
              </a:rPr>
              <a:t>I want it, I need it…..</a:t>
            </a:r>
          </a:p>
        </p:txBody>
      </p:sp>
      <p:sp>
        <p:nvSpPr>
          <p:cNvPr id="619523" name="Rectangle 3">
            <a:extLst>
              <a:ext uri="{FF2B5EF4-FFF2-40B4-BE49-F238E27FC236}">
                <a16:creationId xmlns:a16="http://schemas.microsoft.com/office/drawing/2014/main" id="{3C59FEF3-83CE-4C3D-9162-CCFC1C6EEDF8}"/>
              </a:ext>
            </a:extLst>
          </p:cNvPr>
          <p:cNvSpPr>
            <a:spLocks noGrp="1" noChangeArrowheads="1"/>
          </p:cNvSpPr>
          <p:nvPr>
            <p:ph type="body" sz="half" idx="1"/>
          </p:nvPr>
        </p:nvSpPr>
        <p:spPr>
          <a:xfrm>
            <a:off x="2205038" y="2160588"/>
            <a:ext cx="8005762" cy="3587750"/>
          </a:xfrm>
        </p:spPr>
        <p:txBody>
          <a:bodyPr/>
          <a:lstStyle/>
          <a:p>
            <a:pPr algn="ctr" eaLnBrk="1" hangingPunct="1">
              <a:buFont typeface="Wingdings" pitchFamily="2" charset="2"/>
              <a:buNone/>
              <a:defRPr/>
            </a:pPr>
            <a:r>
              <a:rPr lang="en-US" sz="3200" dirty="0">
                <a:solidFill>
                  <a:schemeClr val="accent1">
                    <a:lumMod val="50000"/>
                  </a:schemeClr>
                </a:solidFill>
                <a:latin typeface="Britannic Bold" pitchFamily="34" charset="0"/>
              </a:rPr>
              <a:t>5 </a:t>
            </a:r>
            <a:r>
              <a:rPr lang="en-US" dirty="0">
                <a:solidFill>
                  <a:schemeClr val="accent1"/>
                </a:solidFill>
              </a:rPr>
              <a:t>Types of Needs</a:t>
            </a:r>
          </a:p>
          <a:p>
            <a:pPr algn="ctr" eaLnBrk="1" hangingPunct="1">
              <a:buFont typeface="Wingdings" pitchFamily="2" charset="2"/>
              <a:buNone/>
              <a:defRPr/>
            </a:pPr>
            <a:endParaRPr lang="en-US" sz="1200" dirty="0">
              <a:solidFill>
                <a:schemeClr val="accent1"/>
              </a:solidFill>
            </a:endParaRPr>
          </a:p>
          <a:p>
            <a:pPr eaLnBrk="1" hangingPunct="1">
              <a:buFont typeface="Wingdings" pitchFamily="2" charset="2"/>
              <a:buChar char="Ø"/>
              <a:defRPr/>
            </a:pPr>
            <a:r>
              <a:rPr lang="en-US" dirty="0">
                <a:solidFill>
                  <a:schemeClr val="accent1"/>
                </a:solidFill>
              </a:rPr>
              <a:t>Stated needs- inexp.car</a:t>
            </a:r>
          </a:p>
          <a:p>
            <a:pPr eaLnBrk="1" hangingPunct="1">
              <a:buFont typeface="Wingdings" pitchFamily="2" charset="2"/>
              <a:buChar char="Ø"/>
              <a:defRPr/>
            </a:pPr>
            <a:r>
              <a:rPr lang="en-US" dirty="0">
                <a:solidFill>
                  <a:schemeClr val="accent1"/>
                </a:solidFill>
              </a:rPr>
              <a:t>Real needs- less maintenance</a:t>
            </a:r>
          </a:p>
          <a:p>
            <a:pPr eaLnBrk="1" hangingPunct="1">
              <a:buFont typeface="Wingdings" pitchFamily="2" charset="2"/>
              <a:buChar char="Ø"/>
              <a:defRPr/>
            </a:pPr>
            <a:r>
              <a:rPr lang="en-US" dirty="0">
                <a:solidFill>
                  <a:schemeClr val="accent1"/>
                </a:solidFill>
              </a:rPr>
              <a:t>Unstated needs- good dealer service</a:t>
            </a:r>
          </a:p>
          <a:p>
            <a:pPr eaLnBrk="1" hangingPunct="1">
              <a:buFont typeface="Wingdings" pitchFamily="2" charset="2"/>
              <a:buChar char="Ø"/>
              <a:defRPr/>
            </a:pPr>
            <a:r>
              <a:rPr lang="en-US" dirty="0">
                <a:solidFill>
                  <a:schemeClr val="accent1"/>
                </a:solidFill>
              </a:rPr>
              <a:t>Delight needs- gifts from dealer</a:t>
            </a:r>
          </a:p>
          <a:p>
            <a:pPr eaLnBrk="1" hangingPunct="1">
              <a:buFont typeface="Wingdings" pitchFamily="2" charset="2"/>
              <a:buChar char="Ø"/>
              <a:defRPr/>
            </a:pPr>
            <a:r>
              <a:rPr lang="en-US" dirty="0">
                <a:solidFill>
                  <a:schemeClr val="accent1"/>
                </a:solidFill>
              </a:rPr>
              <a:t>Secret needs – friends admiring</a:t>
            </a:r>
          </a:p>
        </p:txBody>
      </p:sp>
      <p:pic>
        <p:nvPicPr>
          <p:cNvPr id="17412" name="Picture 5">
            <a:extLst>
              <a:ext uri="{FF2B5EF4-FFF2-40B4-BE49-F238E27FC236}">
                <a16:creationId xmlns:a16="http://schemas.microsoft.com/office/drawing/2014/main" id="{0A40C399-C5A6-44A0-98F0-6200C808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87829"/>
            <a:ext cx="3581400" cy="32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9523">
                                            <p:txEl>
                                              <p:pRg st="0" end="0"/>
                                            </p:txEl>
                                          </p:spTgt>
                                        </p:tgtEl>
                                        <p:attrNameLst>
                                          <p:attrName>style.visibility</p:attrName>
                                        </p:attrNameLst>
                                      </p:cBhvr>
                                      <p:to>
                                        <p:strVal val="visible"/>
                                      </p:to>
                                    </p:set>
                                    <p:animEffect transition="in" filter="blinds(horizontal)">
                                      <p:cBhvr>
                                        <p:cTn id="7" dur="500"/>
                                        <p:tgtEl>
                                          <p:spTgt spid="61952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9523">
                                            <p:txEl>
                                              <p:pRg st="2" end="2"/>
                                            </p:txEl>
                                          </p:spTgt>
                                        </p:tgtEl>
                                        <p:attrNameLst>
                                          <p:attrName>style.visibility</p:attrName>
                                        </p:attrNameLst>
                                      </p:cBhvr>
                                      <p:to>
                                        <p:strVal val="visible"/>
                                      </p:to>
                                    </p:set>
                                    <p:animEffect transition="in" filter="blinds(horizontal)">
                                      <p:cBhvr>
                                        <p:cTn id="10" dur="500"/>
                                        <p:tgtEl>
                                          <p:spTgt spid="619523">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9523">
                                            <p:txEl>
                                              <p:pRg st="3" end="3"/>
                                            </p:txEl>
                                          </p:spTgt>
                                        </p:tgtEl>
                                        <p:attrNameLst>
                                          <p:attrName>style.visibility</p:attrName>
                                        </p:attrNameLst>
                                      </p:cBhvr>
                                      <p:to>
                                        <p:strVal val="visible"/>
                                      </p:to>
                                    </p:set>
                                    <p:animEffect transition="in" filter="blinds(horizontal)">
                                      <p:cBhvr>
                                        <p:cTn id="13" dur="500"/>
                                        <p:tgtEl>
                                          <p:spTgt spid="619523">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9523">
                                            <p:txEl>
                                              <p:pRg st="4" end="4"/>
                                            </p:txEl>
                                          </p:spTgt>
                                        </p:tgtEl>
                                        <p:attrNameLst>
                                          <p:attrName>style.visibility</p:attrName>
                                        </p:attrNameLst>
                                      </p:cBhvr>
                                      <p:to>
                                        <p:strVal val="visible"/>
                                      </p:to>
                                    </p:set>
                                    <p:animEffect transition="in" filter="blinds(horizontal)">
                                      <p:cBhvr>
                                        <p:cTn id="16" dur="500"/>
                                        <p:tgtEl>
                                          <p:spTgt spid="619523">
                                            <p:txEl>
                                              <p:pRg st="4" end="4"/>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19523">
                                            <p:txEl>
                                              <p:pRg st="5" end="5"/>
                                            </p:txEl>
                                          </p:spTgt>
                                        </p:tgtEl>
                                        <p:attrNameLst>
                                          <p:attrName>style.visibility</p:attrName>
                                        </p:attrNameLst>
                                      </p:cBhvr>
                                      <p:to>
                                        <p:strVal val="visible"/>
                                      </p:to>
                                    </p:set>
                                    <p:animEffect transition="in" filter="blinds(horizontal)">
                                      <p:cBhvr>
                                        <p:cTn id="19" dur="500"/>
                                        <p:tgtEl>
                                          <p:spTgt spid="619523">
                                            <p:txEl>
                                              <p:pRg st="5" end="5"/>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19523">
                                            <p:txEl>
                                              <p:pRg st="6" end="6"/>
                                            </p:txEl>
                                          </p:spTgt>
                                        </p:tgtEl>
                                        <p:attrNameLst>
                                          <p:attrName>style.visibility</p:attrName>
                                        </p:attrNameLst>
                                      </p:cBhvr>
                                      <p:to>
                                        <p:strVal val="visible"/>
                                      </p:to>
                                    </p:set>
                                    <p:animEffect transition="in" filter="blinds(horizontal)">
                                      <p:cBhvr>
                                        <p:cTn id="22" dur="500"/>
                                        <p:tgtEl>
                                          <p:spTgt spid="6195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874</Words>
  <Application>Microsoft Office PowerPoint</Application>
  <PresentationFormat>Widescreen</PresentationFormat>
  <Paragraphs>98</Paragraphs>
  <Slides>31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Aharoni</vt:lpstr>
      <vt:lpstr>Arial</vt:lpstr>
      <vt:lpstr>Arial Black</vt:lpstr>
      <vt:lpstr>Arial Rounded MT Bold</vt:lpstr>
      <vt:lpstr>Baskerville Old Face</vt:lpstr>
      <vt:lpstr>Britannic Bold</vt:lpstr>
      <vt:lpstr>Calibri</vt:lpstr>
      <vt:lpstr>Calibri Light</vt:lpstr>
      <vt:lpstr>RingCentralSans</vt:lpstr>
      <vt:lpstr>Times New Roman</vt:lpstr>
      <vt:lpstr>Wingdings</vt:lpstr>
      <vt:lpstr>Office Theme</vt:lpstr>
      <vt:lpstr>PowerPoint Presentation</vt:lpstr>
      <vt:lpstr>Market</vt:lpstr>
      <vt:lpstr>Types of Markets</vt:lpstr>
      <vt:lpstr>Marketing</vt:lpstr>
      <vt:lpstr>PowerPoint Presentation</vt:lpstr>
      <vt:lpstr>Nature of Marketing</vt:lpstr>
      <vt:lpstr>Scope of Marketing</vt:lpstr>
      <vt:lpstr>Core Concept of Marketing</vt:lpstr>
      <vt:lpstr>I want it, I need it…..</vt:lpstr>
      <vt:lpstr>MARKETING MANAGEMENT</vt:lpstr>
      <vt:lpstr>Types of Business Orientation</vt:lpstr>
      <vt:lpstr> Production Orientation</vt:lpstr>
      <vt:lpstr>Product Orientation</vt:lpstr>
      <vt:lpstr>Sales Orientation</vt:lpstr>
      <vt:lpstr>Market Orientation</vt:lpstr>
      <vt:lpstr>Selling Concept Vs Marketing Concept</vt:lpstr>
      <vt:lpstr>Societal Marketing Orientation</vt:lpstr>
      <vt:lpstr>Difference between Selling and Marketing</vt:lpstr>
      <vt:lpstr>PowerPoint Presentation</vt:lpstr>
      <vt:lpstr>Marketing Mix </vt:lpstr>
      <vt:lpstr>Extended 3 P’s</vt:lpstr>
      <vt:lpstr>Ilustration Of 7 P’s(Example) : Mc Donalds</vt:lpstr>
      <vt:lpstr>PowerPoint Presentation</vt:lpstr>
      <vt:lpstr>PowerPoint Presentation</vt:lpstr>
      <vt:lpstr>PowerPoint Presentation</vt:lpstr>
      <vt:lpstr>PowerPoint Presentation</vt:lpstr>
      <vt:lpstr>Marketing Information System </vt:lpstr>
      <vt:lpstr>Marketing Information System – Importance</vt:lpstr>
      <vt:lpstr>Cont..,</vt:lpstr>
      <vt:lpstr>Big Data Analytics </vt:lpstr>
      <vt:lpstr>Big Data Concepts Analytics Important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sreejaks.hvbs@gmail.com</dc:creator>
  <cp:lastModifiedBy>sreejaks.hvbs@gmail.com</cp:lastModifiedBy>
  <cp:revision>19</cp:revision>
  <dcterms:created xsi:type="dcterms:W3CDTF">2022-03-05T05:59:17Z</dcterms:created>
  <dcterms:modified xsi:type="dcterms:W3CDTF">2022-03-31T04:33:19Z</dcterms:modified>
</cp:coreProperties>
</file>